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9" r:id="rId2"/>
    <p:sldId id="537" r:id="rId3"/>
    <p:sldId id="257" r:id="rId4"/>
    <p:sldId id="538" r:id="rId5"/>
    <p:sldId id="475" r:id="rId6"/>
    <p:sldId id="539" r:id="rId7"/>
    <p:sldId id="540" r:id="rId8"/>
    <p:sldId id="541" r:id="rId9"/>
    <p:sldId id="542" r:id="rId10"/>
    <p:sldId id="514" r:id="rId11"/>
    <p:sldId id="543" r:id="rId12"/>
    <p:sldId id="544" r:id="rId13"/>
    <p:sldId id="546" r:id="rId14"/>
    <p:sldId id="545" r:id="rId15"/>
    <p:sldId id="532" r:id="rId16"/>
    <p:sldId id="547" r:id="rId17"/>
    <p:sldId id="548" r:id="rId18"/>
    <p:sldId id="549" r:id="rId19"/>
    <p:sldId id="550" r:id="rId20"/>
    <p:sldId id="551" r:id="rId21"/>
    <p:sldId id="552" r:id="rId22"/>
    <p:sldId id="553" r:id="rId23"/>
    <p:sldId id="554" r:id="rId24"/>
    <p:sldId id="555" r:id="rId25"/>
    <p:sldId id="5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FD"/>
    <a:srgbClr val="F7C842"/>
    <a:srgbClr val="544128"/>
    <a:srgbClr val="C398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CDDAB-A855-4B4B-B022-D82A03C9C3AC}" v="1" dt="2024-09-06T18:22:02.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Manyuni" userId="156d1d7e-a678-40ad-821e-e31664e8aae2" providerId="ADAL" clId="{D54F68DC-FD92-4841-A547-CEE6E4A6CDF9}"/>
    <pc:docChg chg="undo custSel addSld delSld modSld sldOrd">
      <pc:chgData name="Michael Manyuni" userId="156d1d7e-a678-40ad-821e-e31664e8aae2" providerId="ADAL" clId="{D54F68DC-FD92-4841-A547-CEE6E4A6CDF9}" dt="2024-06-01T17:42:15.230" v="133"/>
      <pc:docMkLst>
        <pc:docMk/>
      </pc:docMkLst>
      <pc:sldChg chg="addSp delSp modSp mod">
        <pc:chgData name="Michael Manyuni" userId="156d1d7e-a678-40ad-821e-e31664e8aae2" providerId="ADAL" clId="{D54F68DC-FD92-4841-A547-CEE6E4A6CDF9}" dt="2024-06-01T17:29:19.010" v="15" actId="962"/>
        <pc:sldMkLst>
          <pc:docMk/>
          <pc:sldMk cId="3766624048" sldId="257"/>
        </pc:sldMkLst>
        <pc:picChg chg="add mod">
          <ac:chgData name="Michael Manyuni" userId="156d1d7e-a678-40ad-821e-e31664e8aae2" providerId="ADAL" clId="{D54F68DC-FD92-4841-A547-CEE6E4A6CDF9}" dt="2024-06-01T17:29:19.010" v="15" actId="962"/>
          <ac:picMkLst>
            <pc:docMk/>
            <pc:sldMk cId="3766624048" sldId="257"/>
            <ac:picMk id="3" creationId="{7B855557-BCE7-5135-99DF-493E3D75F035}"/>
          </ac:picMkLst>
        </pc:picChg>
        <pc:picChg chg="del">
          <ac:chgData name="Michael Manyuni" userId="156d1d7e-a678-40ad-821e-e31664e8aae2" providerId="ADAL" clId="{D54F68DC-FD92-4841-A547-CEE6E4A6CDF9}" dt="2024-06-01T17:29:13.669" v="12" actId="478"/>
          <ac:picMkLst>
            <pc:docMk/>
            <pc:sldMk cId="3766624048" sldId="257"/>
            <ac:picMk id="5" creationId="{DBD190B5-C19D-BF88-8E3B-527B632B97C5}"/>
          </ac:picMkLst>
        </pc:picChg>
      </pc:sldChg>
      <pc:sldChg chg="modSp mod">
        <pc:chgData name="Michael Manyuni" userId="156d1d7e-a678-40ad-821e-e31664e8aae2" providerId="ADAL" clId="{D54F68DC-FD92-4841-A547-CEE6E4A6CDF9}" dt="2024-06-01T17:28:31.752" v="6" actId="20577"/>
        <pc:sldMkLst>
          <pc:docMk/>
          <pc:sldMk cId="2373908262" sldId="359"/>
        </pc:sldMkLst>
        <pc:spChg chg="mod">
          <ac:chgData name="Michael Manyuni" userId="156d1d7e-a678-40ad-821e-e31664e8aae2" providerId="ADAL" clId="{D54F68DC-FD92-4841-A547-CEE6E4A6CDF9}" dt="2024-06-01T17:28:31.752" v="6" actId="20577"/>
          <ac:spMkLst>
            <pc:docMk/>
            <pc:sldMk cId="2373908262" sldId="359"/>
            <ac:spMk id="3" creationId="{C4A40868-8F03-7457-708C-0886D9A9738E}"/>
          </ac:spMkLst>
        </pc:spChg>
      </pc:sldChg>
      <pc:sldChg chg="modSp mod ord">
        <pc:chgData name="Michael Manyuni" userId="156d1d7e-a678-40ad-821e-e31664e8aae2" providerId="ADAL" clId="{D54F68DC-FD92-4841-A547-CEE6E4A6CDF9}" dt="2024-06-01T17:40:45.323" v="119"/>
        <pc:sldMkLst>
          <pc:docMk/>
          <pc:sldMk cId="1902791392" sldId="421"/>
        </pc:sldMkLst>
        <pc:spChg chg="mod">
          <ac:chgData name="Michael Manyuni" userId="156d1d7e-a678-40ad-821e-e31664e8aae2" providerId="ADAL" clId="{D54F68DC-FD92-4841-A547-CEE6E4A6CDF9}" dt="2024-06-01T17:40:34.419" v="117" actId="207"/>
          <ac:spMkLst>
            <pc:docMk/>
            <pc:sldMk cId="1902791392" sldId="421"/>
            <ac:spMk id="3" creationId="{C4A40868-8F03-7457-708C-0886D9A9738E}"/>
          </ac:spMkLst>
        </pc:spChg>
      </pc:sldChg>
      <pc:sldChg chg="modSp mod ord">
        <pc:chgData name="Michael Manyuni" userId="156d1d7e-a678-40ad-821e-e31664e8aae2" providerId="ADAL" clId="{D54F68DC-FD92-4841-A547-CEE6E4A6CDF9}" dt="2024-06-01T17:32:40.320" v="37" actId="1076"/>
        <pc:sldMkLst>
          <pc:docMk/>
          <pc:sldMk cId="952971564" sldId="432"/>
        </pc:sldMkLst>
        <pc:spChg chg="mod">
          <ac:chgData name="Michael Manyuni" userId="156d1d7e-a678-40ad-821e-e31664e8aae2" providerId="ADAL" clId="{D54F68DC-FD92-4841-A547-CEE6E4A6CDF9}" dt="2024-06-01T17:32:40.320" v="37" actId="1076"/>
          <ac:spMkLst>
            <pc:docMk/>
            <pc:sldMk cId="952971564" sldId="432"/>
            <ac:spMk id="7" creationId="{44CE7EA3-E4B7-14C0-03B2-191DC9F9D825}"/>
          </ac:spMkLst>
        </pc:spChg>
      </pc:sldChg>
      <pc:sldChg chg="del">
        <pc:chgData name="Michael Manyuni" userId="156d1d7e-a678-40ad-821e-e31664e8aae2" providerId="ADAL" clId="{D54F68DC-FD92-4841-A547-CEE6E4A6CDF9}" dt="2024-06-01T17:42:02.312" v="130" actId="47"/>
        <pc:sldMkLst>
          <pc:docMk/>
          <pc:sldMk cId="3129549835" sldId="435"/>
        </pc:sldMkLst>
      </pc:sldChg>
      <pc:sldChg chg="modSp del mod modAnim">
        <pc:chgData name="Michael Manyuni" userId="156d1d7e-a678-40ad-821e-e31664e8aae2" providerId="ADAL" clId="{D54F68DC-FD92-4841-A547-CEE6E4A6CDF9}" dt="2024-06-01T17:36:14.361" v="76" actId="1076"/>
        <pc:sldMkLst>
          <pc:docMk/>
          <pc:sldMk cId="3171906677" sldId="437"/>
        </pc:sldMkLst>
        <pc:spChg chg="mod">
          <ac:chgData name="Michael Manyuni" userId="156d1d7e-a678-40ad-821e-e31664e8aae2" providerId="ADAL" clId="{D54F68DC-FD92-4841-A547-CEE6E4A6CDF9}" dt="2024-06-01T17:36:14.361" v="76" actId="1076"/>
          <ac:spMkLst>
            <pc:docMk/>
            <pc:sldMk cId="3171906677" sldId="437"/>
            <ac:spMk id="3" creationId="{4D1D9DB1-919E-BCCF-9466-4D53A7CB790C}"/>
          </ac:spMkLst>
        </pc:spChg>
        <pc:spChg chg="mod">
          <ac:chgData name="Michael Manyuni" userId="156d1d7e-a678-40ad-821e-e31664e8aae2" providerId="ADAL" clId="{D54F68DC-FD92-4841-A547-CEE6E4A6CDF9}" dt="2024-06-01T17:36:04.254" v="75" actId="20577"/>
          <ac:spMkLst>
            <pc:docMk/>
            <pc:sldMk cId="3171906677" sldId="437"/>
            <ac:spMk id="7" creationId="{44CE7EA3-E4B7-14C0-03B2-191DC9F9D825}"/>
          </ac:spMkLst>
        </pc:spChg>
      </pc:sldChg>
      <pc:sldChg chg="del">
        <pc:chgData name="Michael Manyuni" userId="156d1d7e-a678-40ad-821e-e31664e8aae2" providerId="ADAL" clId="{D54F68DC-FD92-4841-A547-CEE6E4A6CDF9}" dt="2024-06-01T17:42:02.312" v="130" actId="47"/>
        <pc:sldMkLst>
          <pc:docMk/>
          <pc:sldMk cId="867015773" sldId="445"/>
        </pc:sldMkLst>
      </pc:sldChg>
      <pc:sldChg chg="modSp mod ord">
        <pc:chgData name="Michael Manyuni" userId="156d1d7e-a678-40ad-821e-e31664e8aae2" providerId="ADAL" clId="{D54F68DC-FD92-4841-A547-CEE6E4A6CDF9}" dt="2024-06-01T17:33:16.598" v="40"/>
        <pc:sldMkLst>
          <pc:docMk/>
          <pc:sldMk cId="2366712017" sldId="452"/>
        </pc:sldMkLst>
        <pc:spChg chg="mod">
          <ac:chgData name="Michael Manyuni" userId="156d1d7e-a678-40ad-821e-e31664e8aae2" providerId="ADAL" clId="{D54F68DC-FD92-4841-A547-CEE6E4A6CDF9}" dt="2024-06-01T17:33:16.598" v="40"/>
          <ac:spMkLst>
            <pc:docMk/>
            <pc:sldMk cId="2366712017" sldId="452"/>
            <ac:spMk id="3" creationId="{C4A40868-8F03-7457-708C-0886D9A9738E}"/>
          </ac:spMkLst>
        </pc:spChg>
      </pc:sldChg>
      <pc:sldChg chg="del">
        <pc:chgData name="Michael Manyuni" userId="156d1d7e-a678-40ad-821e-e31664e8aae2" providerId="ADAL" clId="{D54F68DC-FD92-4841-A547-CEE6E4A6CDF9}" dt="2024-06-01T17:42:02.312" v="130" actId="47"/>
        <pc:sldMkLst>
          <pc:docMk/>
          <pc:sldMk cId="174365808" sldId="453"/>
        </pc:sldMkLst>
      </pc:sldChg>
      <pc:sldChg chg="del">
        <pc:chgData name="Michael Manyuni" userId="156d1d7e-a678-40ad-821e-e31664e8aae2" providerId="ADAL" clId="{D54F68DC-FD92-4841-A547-CEE6E4A6CDF9}" dt="2024-06-01T17:42:02.312" v="130" actId="47"/>
        <pc:sldMkLst>
          <pc:docMk/>
          <pc:sldMk cId="139041675" sldId="454"/>
        </pc:sldMkLst>
      </pc:sldChg>
      <pc:sldChg chg="del">
        <pc:chgData name="Michael Manyuni" userId="156d1d7e-a678-40ad-821e-e31664e8aae2" providerId="ADAL" clId="{D54F68DC-FD92-4841-A547-CEE6E4A6CDF9}" dt="2024-06-01T17:42:02.312" v="130" actId="47"/>
        <pc:sldMkLst>
          <pc:docMk/>
          <pc:sldMk cId="1016503521" sldId="455"/>
        </pc:sldMkLst>
      </pc:sldChg>
      <pc:sldChg chg="del">
        <pc:chgData name="Michael Manyuni" userId="156d1d7e-a678-40ad-821e-e31664e8aae2" providerId="ADAL" clId="{D54F68DC-FD92-4841-A547-CEE6E4A6CDF9}" dt="2024-06-01T17:42:02.312" v="130" actId="47"/>
        <pc:sldMkLst>
          <pc:docMk/>
          <pc:sldMk cId="1375374208" sldId="456"/>
        </pc:sldMkLst>
      </pc:sldChg>
      <pc:sldChg chg="del">
        <pc:chgData name="Michael Manyuni" userId="156d1d7e-a678-40ad-821e-e31664e8aae2" providerId="ADAL" clId="{D54F68DC-FD92-4841-A547-CEE6E4A6CDF9}" dt="2024-06-01T17:42:02.312" v="130" actId="47"/>
        <pc:sldMkLst>
          <pc:docMk/>
          <pc:sldMk cId="2919448167" sldId="457"/>
        </pc:sldMkLst>
      </pc:sldChg>
      <pc:sldChg chg="del">
        <pc:chgData name="Michael Manyuni" userId="156d1d7e-a678-40ad-821e-e31664e8aae2" providerId="ADAL" clId="{D54F68DC-FD92-4841-A547-CEE6E4A6CDF9}" dt="2024-06-01T17:42:02.312" v="130" actId="47"/>
        <pc:sldMkLst>
          <pc:docMk/>
          <pc:sldMk cId="2545155983" sldId="458"/>
        </pc:sldMkLst>
      </pc:sldChg>
      <pc:sldChg chg="del">
        <pc:chgData name="Michael Manyuni" userId="156d1d7e-a678-40ad-821e-e31664e8aae2" providerId="ADAL" clId="{D54F68DC-FD92-4841-A547-CEE6E4A6CDF9}" dt="2024-06-01T17:42:02.312" v="130" actId="47"/>
        <pc:sldMkLst>
          <pc:docMk/>
          <pc:sldMk cId="1609134462" sldId="459"/>
        </pc:sldMkLst>
      </pc:sldChg>
      <pc:sldChg chg="del">
        <pc:chgData name="Michael Manyuni" userId="156d1d7e-a678-40ad-821e-e31664e8aae2" providerId="ADAL" clId="{D54F68DC-FD92-4841-A547-CEE6E4A6CDF9}" dt="2024-06-01T17:42:02.312" v="130" actId="47"/>
        <pc:sldMkLst>
          <pc:docMk/>
          <pc:sldMk cId="3278295821" sldId="460"/>
        </pc:sldMkLst>
      </pc:sldChg>
      <pc:sldChg chg="del">
        <pc:chgData name="Michael Manyuni" userId="156d1d7e-a678-40ad-821e-e31664e8aae2" providerId="ADAL" clId="{D54F68DC-FD92-4841-A547-CEE6E4A6CDF9}" dt="2024-06-01T17:42:02.312" v="130" actId="47"/>
        <pc:sldMkLst>
          <pc:docMk/>
          <pc:sldMk cId="1357291682" sldId="461"/>
        </pc:sldMkLst>
      </pc:sldChg>
      <pc:sldChg chg="del">
        <pc:chgData name="Michael Manyuni" userId="156d1d7e-a678-40ad-821e-e31664e8aae2" providerId="ADAL" clId="{D54F68DC-FD92-4841-A547-CEE6E4A6CDF9}" dt="2024-06-01T17:42:02.312" v="130" actId="47"/>
        <pc:sldMkLst>
          <pc:docMk/>
          <pc:sldMk cId="3322720091" sldId="462"/>
        </pc:sldMkLst>
      </pc:sldChg>
      <pc:sldChg chg="del">
        <pc:chgData name="Michael Manyuni" userId="156d1d7e-a678-40ad-821e-e31664e8aae2" providerId="ADAL" clId="{D54F68DC-FD92-4841-A547-CEE6E4A6CDF9}" dt="2024-06-01T17:42:02.312" v="130" actId="47"/>
        <pc:sldMkLst>
          <pc:docMk/>
          <pc:sldMk cId="3647839443" sldId="463"/>
        </pc:sldMkLst>
      </pc:sldChg>
      <pc:sldChg chg="del">
        <pc:chgData name="Michael Manyuni" userId="156d1d7e-a678-40ad-821e-e31664e8aae2" providerId="ADAL" clId="{D54F68DC-FD92-4841-A547-CEE6E4A6CDF9}" dt="2024-06-01T17:42:02.312" v="130" actId="47"/>
        <pc:sldMkLst>
          <pc:docMk/>
          <pc:sldMk cId="3880925490" sldId="464"/>
        </pc:sldMkLst>
      </pc:sldChg>
      <pc:sldChg chg="del">
        <pc:chgData name="Michael Manyuni" userId="156d1d7e-a678-40ad-821e-e31664e8aae2" providerId="ADAL" clId="{D54F68DC-FD92-4841-A547-CEE6E4A6CDF9}" dt="2024-06-01T17:42:02.312" v="130" actId="47"/>
        <pc:sldMkLst>
          <pc:docMk/>
          <pc:sldMk cId="1068066110" sldId="465"/>
        </pc:sldMkLst>
      </pc:sldChg>
      <pc:sldChg chg="modSp add mod">
        <pc:chgData name="Michael Manyuni" userId="156d1d7e-a678-40ad-821e-e31664e8aae2" providerId="ADAL" clId="{D54F68DC-FD92-4841-A547-CEE6E4A6CDF9}" dt="2024-06-01T17:28:56.750" v="11" actId="20577"/>
        <pc:sldMkLst>
          <pc:docMk/>
          <pc:sldMk cId="15643013" sldId="466"/>
        </pc:sldMkLst>
        <pc:spChg chg="mod">
          <ac:chgData name="Michael Manyuni" userId="156d1d7e-a678-40ad-821e-e31664e8aae2" providerId="ADAL" clId="{D54F68DC-FD92-4841-A547-CEE6E4A6CDF9}" dt="2024-06-01T17:28:56.750" v="11" actId="20577"/>
          <ac:spMkLst>
            <pc:docMk/>
            <pc:sldMk cId="15643013" sldId="466"/>
            <ac:spMk id="3" creationId="{C4A40868-8F03-7457-708C-0886D9A9738E}"/>
          </ac:spMkLst>
        </pc:spChg>
      </pc:sldChg>
      <pc:sldChg chg="addSp delSp modSp add mod ord">
        <pc:chgData name="Michael Manyuni" userId="156d1d7e-a678-40ad-821e-e31664e8aae2" providerId="ADAL" clId="{D54F68DC-FD92-4841-A547-CEE6E4A6CDF9}" dt="2024-06-01T17:31:58.550" v="29" actId="14100"/>
        <pc:sldMkLst>
          <pc:docMk/>
          <pc:sldMk cId="3018659085" sldId="467"/>
        </pc:sldMkLst>
        <pc:spChg chg="add del">
          <ac:chgData name="Michael Manyuni" userId="156d1d7e-a678-40ad-821e-e31664e8aae2" providerId="ADAL" clId="{D54F68DC-FD92-4841-A547-CEE6E4A6CDF9}" dt="2024-06-01T17:31:04.066" v="25" actId="478"/>
          <ac:spMkLst>
            <pc:docMk/>
            <pc:sldMk cId="3018659085" sldId="467"/>
            <ac:spMk id="3" creationId="{3E192BB9-37DA-752A-474D-95E5299B6260}"/>
          </ac:spMkLst>
        </pc:spChg>
        <pc:spChg chg="add del mod">
          <ac:chgData name="Michael Manyuni" userId="156d1d7e-a678-40ad-821e-e31664e8aae2" providerId="ADAL" clId="{D54F68DC-FD92-4841-A547-CEE6E4A6CDF9}" dt="2024-06-01T17:31:04.066" v="25" actId="478"/>
          <ac:spMkLst>
            <pc:docMk/>
            <pc:sldMk cId="3018659085" sldId="467"/>
            <ac:spMk id="6" creationId="{A4539F0E-D3A6-890D-A473-946B2D4DD3FB}"/>
          </ac:spMkLst>
        </pc:spChg>
        <pc:spChg chg="add">
          <ac:chgData name="Michael Manyuni" userId="156d1d7e-a678-40ad-821e-e31664e8aae2" providerId="ADAL" clId="{D54F68DC-FD92-4841-A547-CEE6E4A6CDF9}" dt="2024-06-01T17:31:06.687" v="26"/>
          <ac:spMkLst>
            <pc:docMk/>
            <pc:sldMk cId="3018659085" sldId="467"/>
            <ac:spMk id="7" creationId="{0D9DFAD0-D00D-CD27-9762-A030273C4014}"/>
          </ac:spMkLst>
        </pc:spChg>
        <pc:graphicFrameChg chg="del mod">
          <ac:chgData name="Michael Manyuni" userId="156d1d7e-a678-40ad-821e-e31664e8aae2" providerId="ADAL" clId="{D54F68DC-FD92-4841-A547-CEE6E4A6CDF9}" dt="2024-06-01T17:30:52.875" v="22" actId="478"/>
          <ac:graphicFrameMkLst>
            <pc:docMk/>
            <pc:sldMk cId="3018659085" sldId="467"/>
            <ac:graphicFrameMk id="2" creationId="{05BBFD50-6F62-2ABC-6088-9DD3FC201BFC}"/>
          </ac:graphicFrameMkLst>
        </pc:graphicFrameChg>
        <pc:picChg chg="del">
          <ac:chgData name="Michael Manyuni" userId="156d1d7e-a678-40ad-821e-e31664e8aae2" providerId="ADAL" clId="{D54F68DC-FD92-4841-A547-CEE6E4A6CDF9}" dt="2024-06-01T17:31:04.066" v="25" actId="478"/>
          <ac:picMkLst>
            <pc:docMk/>
            <pc:sldMk cId="3018659085" sldId="467"/>
            <ac:picMk id="5" creationId="{649A43F9-F6DF-26BE-0269-3F2B77420993}"/>
          </ac:picMkLst>
        </pc:picChg>
        <pc:picChg chg="add mod">
          <ac:chgData name="Michael Manyuni" userId="156d1d7e-a678-40ad-821e-e31664e8aae2" providerId="ADAL" clId="{D54F68DC-FD92-4841-A547-CEE6E4A6CDF9}" dt="2024-06-01T17:31:58.550" v="29" actId="14100"/>
          <ac:picMkLst>
            <pc:docMk/>
            <pc:sldMk cId="3018659085" sldId="467"/>
            <ac:picMk id="1032" creationId="{6A949CE2-739E-671F-F933-AC4EA8A83171}"/>
          </ac:picMkLst>
        </pc:picChg>
      </pc:sldChg>
      <pc:sldChg chg="modSp add mod">
        <pc:chgData name="Michael Manyuni" userId="156d1d7e-a678-40ad-821e-e31664e8aae2" providerId="ADAL" clId="{D54F68DC-FD92-4841-A547-CEE6E4A6CDF9}" dt="2024-06-01T17:33:40.052" v="44"/>
        <pc:sldMkLst>
          <pc:docMk/>
          <pc:sldMk cId="1026264439" sldId="468"/>
        </pc:sldMkLst>
        <pc:spChg chg="mod">
          <ac:chgData name="Michael Manyuni" userId="156d1d7e-a678-40ad-821e-e31664e8aae2" providerId="ADAL" clId="{D54F68DC-FD92-4841-A547-CEE6E4A6CDF9}" dt="2024-06-01T17:33:40.052" v="44"/>
          <ac:spMkLst>
            <pc:docMk/>
            <pc:sldMk cId="1026264439" sldId="468"/>
            <ac:spMk id="3" creationId="{C4A40868-8F03-7457-708C-0886D9A9738E}"/>
          </ac:spMkLst>
        </pc:spChg>
      </pc:sldChg>
      <pc:sldChg chg="modSp add mod ord">
        <pc:chgData name="Michael Manyuni" userId="156d1d7e-a678-40ad-821e-e31664e8aae2" providerId="ADAL" clId="{D54F68DC-FD92-4841-A547-CEE6E4A6CDF9}" dt="2024-06-01T17:38:30.192" v="105" actId="20577"/>
        <pc:sldMkLst>
          <pc:docMk/>
          <pc:sldMk cId="3563292300" sldId="469"/>
        </pc:sldMkLst>
        <pc:spChg chg="mod">
          <ac:chgData name="Michael Manyuni" userId="156d1d7e-a678-40ad-821e-e31664e8aae2" providerId="ADAL" clId="{D54F68DC-FD92-4841-A547-CEE6E4A6CDF9}" dt="2024-06-01T17:38:30.192" v="105" actId="20577"/>
          <ac:spMkLst>
            <pc:docMk/>
            <pc:sldMk cId="3563292300" sldId="469"/>
            <ac:spMk id="3" creationId="{C4A40868-8F03-7457-708C-0886D9A9738E}"/>
          </ac:spMkLst>
        </pc:spChg>
      </pc:sldChg>
      <pc:sldChg chg="modSp add ord modAnim">
        <pc:chgData name="Michael Manyuni" userId="156d1d7e-a678-40ad-821e-e31664e8aae2" providerId="ADAL" clId="{D54F68DC-FD92-4841-A547-CEE6E4A6CDF9}" dt="2024-06-01T17:37:58.090" v="98" actId="20577"/>
        <pc:sldMkLst>
          <pc:docMk/>
          <pc:sldMk cId="1684840562" sldId="470"/>
        </pc:sldMkLst>
        <pc:spChg chg="mod">
          <ac:chgData name="Michael Manyuni" userId="156d1d7e-a678-40ad-821e-e31664e8aae2" providerId="ADAL" clId="{D54F68DC-FD92-4841-A547-CEE6E4A6CDF9}" dt="2024-06-01T17:37:58.090" v="98" actId="20577"/>
          <ac:spMkLst>
            <pc:docMk/>
            <pc:sldMk cId="1684840562" sldId="470"/>
            <ac:spMk id="7" creationId="{44CE7EA3-E4B7-14C0-03B2-191DC9F9D825}"/>
          </ac:spMkLst>
        </pc:spChg>
      </pc:sldChg>
      <pc:sldChg chg="modSp add mod ord">
        <pc:chgData name="Michael Manyuni" userId="156d1d7e-a678-40ad-821e-e31664e8aae2" providerId="ADAL" clId="{D54F68DC-FD92-4841-A547-CEE6E4A6CDF9}" dt="2024-06-01T17:39:22.794" v="108" actId="207"/>
        <pc:sldMkLst>
          <pc:docMk/>
          <pc:sldMk cId="606984651" sldId="471"/>
        </pc:sldMkLst>
        <pc:spChg chg="mod">
          <ac:chgData name="Michael Manyuni" userId="156d1d7e-a678-40ad-821e-e31664e8aae2" providerId="ADAL" clId="{D54F68DC-FD92-4841-A547-CEE6E4A6CDF9}" dt="2024-06-01T17:39:22.794" v="108" actId="207"/>
          <ac:spMkLst>
            <pc:docMk/>
            <pc:sldMk cId="606984651" sldId="471"/>
            <ac:spMk id="3" creationId="{C4A40868-8F03-7457-708C-0886D9A9738E}"/>
          </ac:spMkLst>
        </pc:spChg>
      </pc:sldChg>
      <pc:sldChg chg="modSp add mod ord">
        <pc:chgData name="Michael Manyuni" userId="156d1d7e-a678-40ad-821e-e31664e8aae2" providerId="ADAL" clId="{D54F68DC-FD92-4841-A547-CEE6E4A6CDF9}" dt="2024-06-01T17:39:45.781" v="114" actId="20577"/>
        <pc:sldMkLst>
          <pc:docMk/>
          <pc:sldMk cId="1858585569" sldId="472"/>
        </pc:sldMkLst>
        <pc:spChg chg="mod">
          <ac:chgData name="Michael Manyuni" userId="156d1d7e-a678-40ad-821e-e31664e8aae2" providerId="ADAL" clId="{D54F68DC-FD92-4841-A547-CEE6E4A6CDF9}" dt="2024-06-01T17:39:45.781" v="114" actId="20577"/>
          <ac:spMkLst>
            <pc:docMk/>
            <pc:sldMk cId="1858585569" sldId="472"/>
            <ac:spMk id="7" creationId="{44CE7EA3-E4B7-14C0-03B2-191DC9F9D825}"/>
          </ac:spMkLst>
        </pc:spChg>
      </pc:sldChg>
      <pc:sldChg chg="modSp add mod ord">
        <pc:chgData name="Michael Manyuni" userId="156d1d7e-a678-40ad-821e-e31664e8aae2" providerId="ADAL" clId="{D54F68DC-FD92-4841-A547-CEE6E4A6CDF9}" dt="2024-06-01T17:41:25.020" v="125" actId="20577"/>
        <pc:sldMkLst>
          <pc:docMk/>
          <pc:sldMk cId="2103504650" sldId="473"/>
        </pc:sldMkLst>
        <pc:spChg chg="mod">
          <ac:chgData name="Michael Manyuni" userId="156d1d7e-a678-40ad-821e-e31664e8aae2" providerId="ADAL" clId="{D54F68DC-FD92-4841-A547-CEE6E4A6CDF9}" dt="2024-06-01T17:41:25.020" v="125" actId="20577"/>
          <ac:spMkLst>
            <pc:docMk/>
            <pc:sldMk cId="2103504650" sldId="473"/>
            <ac:spMk id="7" creationId="{44CE7EA3-E4B7-14C0-03B2-191DC9F9D825}"/>
          </ac:spMkLst>
        </pc:spChg>
      </pc:sldChg>
      <pc:sldChg chg="add ord">
        <pc:chgData name="Michael Manyuni" userId="156d1d7e-a678-40ad-821e-e31664e8aae2" providerId="ADAL" clId="{D54F68DC-FD92-4841-A547-CEE6E4A6CDF9}" dt="2024-06-01T17:42:15.230" v="133"/>
        <pc:sldMkLst>
          <pc:docMk/>
          <pc:sldMk cId="1330744010" sldId="474"/>
        </pc:sldMkLst>
      </pc:sldChg>
      <pc:sldChg chg="modSp add del mod ord">
        <pc:chgData name="Michael Manyuni" userId="156d1d7e-a678-40ad-821e-e31664e8aae2" providerId="ADAL" clId="{D54F68DC-FD92-4841-A547-CEE6E4A6CDF9}" dt="2024-06-01T17:42:02.312" v="130" actId="47"/>
        <pc:sldMkLst>
          <pc:docMk/>
          <pc:sldMk cId="2478373705" sldId="474"/>
        </pc:sldMkLst>
        <pc:spChg chg="mod">
          <ac:chgData name="Michael Manyuni" userId="156d1d7e-a678-40ad-821e-e31664e8aae2" providerId="ADAL" clId="{D54F68DC-FD92-4841-A547-CEE6E4A6CDF9}" dt="2024-06-01T17:41:45.318" v="129"/>
          <ac:spMkLst>
            <pc:docMk/>
            <pc:sldMk cId="2478373705" sldId="474"/>
            <ac:spMk id="3" creationId="{C4A40868-8F03-7457-708C-0886D9A9738E}"/>
          </ac:spMkLst>
        </pc:spChg>
      </pc:sldChg>
    </pc:docChg>
  </pc:docChgLst>
  <pc:docChgLst>
    <pc:chgData name="Michael Manyuni" userId="156d1d7e-a678-40ad-821e-e31664e8aae2" providerId="ADAL" clId="{262A61A3-70AD-4035-A4BC-351F5E154733}"/>
    <pc:docChg chg="undo custSel addSld delSld modSld sldOrd">
      <pc:chgData name="Michael Manyuni" userId="156d1d7e-a678-40ad-821e-e31664e8aae2" providerId="ADAL" clId="{262A61A3-70AD-4035-A4BC-351F5E154733}" dt="2024-04-27T14:45:07.435" v="272"/>
      <pc:docMkLst>
        <pc:docMk/>
      </pc:docMkLst>
      <pc:sldChg chg="addSp delSp modSp mod ord">
        <pc:chgData name="Michael Manyuni" userId="156d1d7e-a678-40ad-821e-e31664e8aae2" providerId="ADAL" clId="{262A61A3-70AD-4035-A4BC-351F5E154733}" dt="2024-04-27T14:20:14.716" v="40"/>
        <pc:sldMkLst>
          <pc:docMk/>
          <pc:sldMk cId="3766624048" sldId="257"/>
        </pc:sldMkLst>
        <pc:picChg chg="del">
          <ac:chgData name="Michael Manyuni" userId="156d1d7e-a678-40ad-821e-e31664e8aae2" providerId="ADAL" clId="{262A61A3-70AD-4035-A4BC-351F5E154733}" dt="2024-04-27T14:09:04.055" v="0" actId="478"/>
          <ac:picMkLst>
            <pc:docMk/>
            <pc:sldMk cId="3766624048" sldId="257"/>
            <ac:picMk id="2" creationId="{1E8582A2-DC1E-1354-7763-5CCC767F4AFF}"/>
          </ac:picMkLst>
        </pc:picChg>
        <pc:picChg chg="add mod">
          <ac:chgData name="Michael Manyuni" userId="156d1d7e-a678-40ad-821e-e31664e8aae2" providerId="ADAL" clId="{262A61A3-70AD-4035-A4BC-351F5E154733}" dt="2024-04-27T14:09:08.987" v="3" actId="962"/>
          <ac:picMkLst>
            <pc:docMk/>
            <pc:sldMk cId="3766624048" sldId="257"/>
            <ac:picMk id="4" creationId="{C1A83FDD-D582-0758-D5D2-E615D6B189B5}"/>
          </ac:picMkLst>
        </pc:picChg>
      </pc:sldChg>
      <pc:sldChg chg="addSp delSp modSp mod ord">
        <pc:chgData name="Michael Manyuni" userId="156d1d7e-a678-40ad-821e-e31664e8aae2" providerId="ADAL" clId="{262A61A3-70AD-4035-A4BC-351F5E154733}" dt="2024-04-27T14:34:44.722" v="146" actId="1076"/>
        <pc:sldMkLst>
          <pc:docMk/>
          <pc:sldMk cId="1985452160" sldId="302"/>
        </pc:sldMkLst>
        <pc:spChg chg="del">
          <ac:chgData name="Michael Manyuni" userId="156d1d7e-a678-40ad-821e-e31664e8aae2" providerId="ADAL" clId="{262A61A3-70AD-4035-A4BC-351F5E154733}" dt="2024-04-27T14:29:18.815" v="88" actId="478"/>
          <ac:spMkLst>
            <pc:docMk/>
            <pc:sldMk cId="1985452160" sldId="302"/>
            <ac:spMk id="3" creationId="{4D1D9DB1-919E-BCCF-9466-4D53A7CB790C}"/>
          </ac:spMkLst>
        </pc:spChg>
        <pc:spChg chg="mod">
          <ac:chgData name="Michael Manyuni" userId="156d1d7e-a678-40ad-821e-e31664e8aae2" providerId="ADAL" clId="{262A61A3-70AD-4035-A4BC-351F5E154733}" dt="2024-04-27T14:34:44.722" v="146" actId="1076"/>
          <ac:spMkLst>
            <pc:docMk/>
            <pc:sldMk cId="1985452160" sldId="302"/>
            <ac:spMk id="7" creationId="{44CE7EA3-E4B7-14C0-03B2-191DC9F9D825}"/>
          </ac:spMkLst>
        </pc:spChg>
        <pc:picChg chg="del">
          <ac:chgData name="Michael Manyuni" userId="156d1d7e-a678-40ad-821e-e31664e8aae2" providerId="ADAL" clId="{262A61A3-70AD-4035-A4BC-351F5E154733}" dt="2024-04-27T14:29:26.557" v="90" actId="478"/>
          <ac:picMkLst>
            <pc:docMk/>
            <pc:sldMk cId="1985452160" sldId="302"/>
            <ac:picMk id="2" creationId="{2D3C8896-3D1A-C616-7E04-B0094E4FD4F0}"/>
          </ac:picMkLst>
        </pc:picChg>
        <pc:picChg chg="add ord">
          <ac:chgData name="Michael Manyuni" userId="156d1d7e-a678-40ad-821e-e31664e8aae2" providerId="ADAL" clId="{262A61A3-70AD-4035-A4BC-351F5E154733}" dt="2024-04-27T14:29:50.314" v="92" actId="167"/>
          <ac:picMkLst>
            <pc:docMk/>
            <pc:sldMk cId="1985452160" sldId="302"/>
            <ac:picMk id="5" creationId="{7F1C0897-3ECC-7B3F-5FAC-AE19BA9027B9}"/>
          </ac:picMkLst>
        </pc:picChg>
        <pc:picChg chg="del">
          <ac:chgData name="Michael Manyuni" userId="156d1d7e-a678-40ad-821e-e31664e8aae2" providerId="ADAL" clId="{262A61A3-70AD-4035-A4BC-351F5E154733}" dt="2024-04-27T14:29:24.631" v="89" actId="478"/>
          <ac:picMkLst>
            <pc:docMk/>
            <pc:sldMk cId="1985452160" sldId="302"/>
            <ac:picMk id="6" creationId="{3230474C-CBA3-1D2D-188B-D3C4AB874010}"/>
          </ac:picMkLst>
        </pc:picChg>
      </pc:sldChg>
      <pc:sldChg chg="addSp delSp modSp add del mod ord">
        <pc:chgData name="Michael Manyuni" userId="156d1d7e-a678-40ad-821e-e31664e8aae2" providerId="ADAL" clId="{262A61A3-70AD-4035-A4BC-351F5E154733}" dt="2024-04-27T14:27:46.762" v="79" actId="167"/>
        <pc:sldMkLst>
          <pc:docMk/>
          <pc:sldMk cId="2373908262" sldId="359"/>
        </pc:sldMkLst>
        <pc:spChg chg="mod">
          <ac:chgData name="Michael Manyuni" userId="156d1d7e-a678-40ad-821e-e31664e8aae2" providerId="ADAL" clId="{262A61A3-70AD-4035-A4BC-351F5E154733}" dt="2024-04-27T14:22:21.348" v="59" actId="1076"/>
          <ac:spMkLst>
            <pc:docMk/>
            <pc:sldMk cId="2373908262" sldId="359"/>
            <ac:spMk id="3" creationId="{C4A40868-8F03-7457-708C-0886D9A9738E}"/>
          </ac:spMkLst>
        </pc:spChg>
        <pc:picChg chg="del">
          <ac:chgData name="Michael Manyuni" userId="156d1d7e-a678-40ad-821e-e31664e8aae2" providerId="ADAL" clId="{262A61A3-70AD-4035-A4BC-351F5E154733}" dt="2024-04-27T14:20:30.307" v="43" actId="478"/>
          <ac:picMkLst>
            <pc:docMk/>
            <pc:sldMk cId="2373908262" sldId="359"/>
            <ac:picMk id="2" creationId="{C8261A43-D16C-4A8D-461C-F260E30C8629}"/>
          </ac:picMkLst>
        </pc:picChg>
        <pc:picChg chg="add del mod ord">
          <ac:chgData name="Michael Manyuni" userId="156d1d7e-a678-40ad-821e-e31664e8aae2" providerId="ADAL" clId="{262A61A3-70AD-4035-A4BC-351F5E154733}" dt="2024-04-27T14:24:06.622" v="68" actId="478"/>
          <ac:picMkLst>
            <pc:docMk/>
            <pc:sldMk cId="2373908262" sldId="359"/>
            <ac:picMk id="5" creationId="{E983F705-F671-4E24-DC45-5CC1C3720D69}"/>
          </ac:picMkLst>
        </pc:picChg>
        <pc:picChg chg="add del mod ord modCrop">
          <ac:chgData name="Michael Manyuni" userId="156d1d7e-a678-40ad-821e-e31664e8aae2" providerId="ADAL" clId="{262A61A3-70AD-4035-A4BC-351F5E154733}" dt="2024-04-27T14:27:10.471" v="75" actId="478"/>
          <ac:picMkLst>
            <pc:docMk/>
            <pc:sldMk cId="2373908262" sldId="359"/>
            <ac:picMk id="6" creationId="{0844A3AD-8A63-397A-7EB1-C608834A94FA}"/>
          </ac:picMkLst>
        </pc:picChg>
        <pc:picChg chg="add mod ord modCrop">
          <ac:chgData name="Michael Manyuni" userId="156d1d7e-a678-40ad-821e-e31664e8aae2" providerId="ADAL" clId="{262A61A3-70AD-4035-A4BC-351F5E154733}" dt="2024-04-27T14:27:46.762" v="79" actId="167"/>
          <ac:picMkLst>
            <pc:docMk/>
            <pc:sldMk cId="2373908262" sldId="359"/>
            <ac:picMk id="7" creationId="{93F373C9-23FA-3C68-FE15-12941D907821}"/>
          </ac:picMkLst>
        </pc:picChg>
      </pc:sldChg>
      <pc:sldChg chg="del">
        <pc:chgData name="Michael Manyuni" userId="156d1d7e-a678-40ad-821e-e31664e8aae2" providerId="ADAL" clId="{262A61A3-70AD-4035-A4BC-351F5E154733}" dt="2024-04-27T14:44:55.117" v="269" actId="47"/>
        <pc:sldMkLst>
          <pc:docMk/>
          <pc:sldMk cId="2027927052" sldId="360"/>
        </pc:sldMkLst>
      </pc:sldChg>
      <pc:sldChg chg="del">
        <pc:chgData name="Michael Manyuni" userId="156d1d7e-a678-40ad-821e-e31664e8aae2" providerId="ADAL" clId="{262A61A3-70AD-4035-A4BC-351F5E154733}" dt="2024-04-27T14:44:55.117" v="269" actId="47"/>
        <pc:sldMkLst>
          <pc:docMk/>
          <pc:sldMk cId="1423135569" sldId="403"/>
        </pc:sldMkLst>
      </pc:sldChg>
      <pc:sldChg chg="del">
        <pc:chgData name="Michael Manyuni" userId="156d1d7e-a678-40ad-821e-e31664e8aae2" providerId="ADAL" clId="{262A61A3-70AD-4035-A4BC-351F5E154733}" dt="2024-04-27T14:44:55.117" v="269" actId="47"/>
        <pc:sldMkLst>
          <pc:docMk/>
          <pc:sldMk cId="3724980271" sldId="404"/>
        </pc:sldMkLst>
      </pc:sldChg>
      <pc:sldChg chg="addSp delSp modSp mod ord modAnim">
        <pc:chgData name="Michael Manyuni" userId="156d1d7e-a678-40ad-821e-e31664e8aae2" providerId="ADAL" clId="{262A61A3-70AD-4035-A4BC-351F5E154733}" dt="2024-04-27T14:40:14.510" v="198"/>
        <pc:sldMkLst>
          <pc:docMk/>
          <pc:sldMk cId="1755621257" sldId="405"/>
        </pc:sldMkLst>
        <pc:spChg chg="mod">
          <ac:chgData name="Michael Manyuni" userId="156d1d7e-a678-40ad-821e-e31664e8aae2" providerId="ADAL" clId="{262A61A3-70AD-4035-A4BC-351F5E154733}" dt="2024-04-27T14:38:54.913" v="189" actId="20577"/>
          <ac:spMkLst>
            <pc:docMk/>
            <pc:sldMk cId="1755621257" sldId="405"/>
            <ac:spMk id="3" creationId="{4D1D9DB1-919E-BCCF-9466-4D53A7CB790C}"/>
          </ac:spMkLst>
        </pc:spChg>
        <pc:spChg chg="mod">
          <ac:chgData name="Michael Manyuni" userId="156d1d7e-a678-40ad-821e-e31664e8aae2" providerId="ADAL" clId="{262A61A3-70AD-4035-A4BC-351F5E154733}" dt="2024-04-27T14:39:17.740" v="193" actId="20577"/>
          <ac:spMkLst>
            <pc:docMk/>
            <pc:sldMk cId="1755621257" sldId="405"/>
            <ac:spMk id="7" creationId="{44CE7EA3-E4B7-14C0-03B2-191DC9F9D825}"/>
          </ac:spMkLst>
        </pc:spChg>
        <pc:picChg chg="del">
          <ac:chgData name="Michael Manyuni" userId="156d1d7e-a678-40ad-821e-e31664e8aae2" providerId="ADAL" clId="{262A61A3-70AD-4035-A4BC-351F5E154733}" dt="2024-04-27T14:39:35.949" v="195" actId="478"/>
          <ac:picMkLst>
            <pc:docMk/>
            <pc:sldMk cId="1755621257" sldId="405"/>
            <ac:picMk id="2" creationId="{2D3C8896-3D1A-C616-7E04-B0094E4FD4F0}"/>
          </ac:picMkLst>
        </pc:picChg>
        <pc:picChg chg="add ord">
          <ac:chgData name="Michael Manyuni" userId="156d1d7e-a678-40ad-821e-e31664e8aae2" providerId="ADAL" clId="{262A61A3-70AD-4035-A4BC-351F5E154733}" dt="2024-04-27T14:39:42.703" v="197" actId="167"/>
          <ac:picMkLst>
            <pc:docMk/>
            <pc:sldMk cId="1755621257" sldId="405"/>
            <ac:picMk id="5" creationId="{649A43F9-F6DF-26BE-0269-3F2B77420993}"/>
          </ac:picMkLst>
        </pc:picChg>
        <pc:picChg chg="del">
          <ac:chgData name="Michael Manyuni" userId="156d1d7e-a678-40ad-821e-e31664e8aae2" providerId="ADAL" clId="{262A61A3-70AD-4035-A4BC-351F5E154733}" dt="2024-04-27T14:39:34.381" v="194" actId="478"/>
          <ac:picMkLst>
            <pc:docMk/>
            <pc:sldMk cId="1755621257" sldId="405"/>
            <ac:picMk id="6" creationId="{3230474C-CBA3-1D2D-188B-D3C4AB874010}"/>
          </ac:picMkLst>
        </pc:picChg>
      </pc:sldChg>
      <pc:sldChg chg="del">
        <pc:chgData name="Michael Manyuni" userId="156d1d7e-a678-40ad-821e-e31664e8aae2" providerId="ADAL" clId="{262A61A3-70AD-4035-A4BC-351F5E154733}" dt="2024-04-27T14:44:55.117" v="269" actId="47"/>
        <pc:sldMkLst>
          <pc:docMk/>
          <pc:sldMk cId="2268719849" sldId="406"/>
        </pc:sldMkLst>
      </pc:sldChg>
      <pc:sldChg chg="addSp delSp modSp mod ord setBg">
        <pc:chgData name="Michael Manyuni" userId="156d1d7e-a678-40ad-821e-e31664e8aae2" providerId="ADAL" clId="{262A61A3-70AD-4035-A4BC-351F5E154733}" dt="2024-04-27T14:19:51.355" v="38" actId="14100"/>
        <pc:sldMkLst>
          <pc:docMk/>
          <pc:sldMk cId="721330521" sldId="411"/>
        </pc:sldMkLst>
        <pc:spChg chg="del">
          <ac:chgData name="Michael Manyuni" userId="156d1d7e-a678-40ad-821e-e31664e8aae2" providerId="ADAL" clId="{262A61A3-70AD-4035-A4BC-351F5E154733}" dt="2024-04-27T14:16:55.568" v="13" actId="478"/>
          <ac:spMkLst>
            <pc:docMk/>
            <pc:sldMk cId="721330521" sldId="411"/>
            <ac:spMk id="3" creationId="{4D1D9DB1-919E-BCCF-9466-4D53A7CB790C}"/>
          </ac:spMkLst>
        </pc:spChg>
        <pc:grpChg chg="add">
          <ac:chgData name="Michael Manyuni" userId="156d1d7e-a678-40ad-821e-e31664e8aae2" providerId="ADAL" clId="{262A61A3-70AD-4035-A4BC-351F5E154733}" dt="2024-04-27T14:17:04.254" v="15" actId="26606"/>
          <ac:grpSpMkLst>
            <pc:docMk/>
            <pc:sldMk cId="721330521" sldId="411"/>
            <ac:grpSpMk id="1033" creationId="{8EC1EDC6-1B42-4FCD-BC53-B1D05BFF2E3F}"/>
          </ac:grpSpMkLst>
        </pc:grpChg>
        <pc:picChg chg="del">
          <ac:chgData name="Michael Manyuni" userId="156d1d7e-a678-40ad-821e-e31664e8aae2" providerId="ADAL" clId="{262A61A3-70AD-4035-A4BC-351F5E154733}" dt="2024-04-27T14:16:53.296" v="12" actId="478"/>
          <ac:picMkLst>
            <pc:docMk/>
            <pc:sldMk cId="721330521" sldId="411"/>
            <ac:picMk id="2" creationId="{2D3C8896-3D1A-C616-7E04-B0094E4FD4F0}"/>
          </ac:picMkLst>
        </pc:picChg>
        <pc:picChg chg="mod ord">
          <ac:chgData name="Michael Manyuni" userId="156d1d7e-a678-40ad-821e-e31664e8aae2" providerId="ADAL" clId="{262A61A3-70AD-4035-A4BC-351F5E154733}" dt="2024-04-27T14:17:04.254" v="15" actId="26606"/>
          <ac:picMkLst>
            <pc:docMk/>
            <pc:sldMk cId="721330521" sldId="411"/>
            <ac:picMk id="4" creationId="{095DE042-990A-C457-DD82-CC8DDFF10382}"/>
          </ac:picMkLst>
        </pc:picChg>
        <pc:picChg chg="del">
          <ac:chgData name="Michael Manyuni" userId="156d1d7e-a678-40ad-821e-e31664e8aae2" providerId="ADAL" clId="{262A61A3-70AD-4035-A4BC-351F5E154733}" dt="2024-04-27T14:16:50.309" v="11" actId="478"/>
          <ac:picMkLst>
            <pc:docMk/>
            <pc:sldMk cId="721330521" sldId="411"/>
            <ac:picMk id="6" creationId="{3230474C-CBA3-1D2D-188B-D3C4AB874010}"/>
          </ac:picMkLst>
        </pc:picChg>
        <pc:picChg chg="add mod ord">
          <ac:chgData name="Michael Manyuni" userId="156d1d7e-a678-40ad-821e-e31664e8aae2" providerId="ADAL" clId="{262A61A3-70AD-4035-A4BC-351F5E154733}" dt="2024-04-27T14:19:03.145" v="32" actId="1076"/>
          <ac:picMkLst>
            <pc:docMk/>
            <pc:sldMk cId="721330521" sldId="411"/>
            <ac:picMk id="7" creationId="{85FA8DF2-5A9A-C61A-DD90-C050CCF5125D}"/>
          </ac:picMkLst>
        </pc:picChg>
        <pc:picChg chg="add mod">
          <ac:chgData name="Michael Manyuni" userId="156d1d7e-a678-40ad-821e-e31664e8aae2" providerId="ADAL" clId="{262A61A3-70AD-4035-A4BC-351F5E154733}" dt="2024-04-27T14:19:51.355" v="38" actId="14100"/>
          <ac:picMkLst>
            <pc:docMk/>
            <pc:sldMk cId="721330521" sldId="411"/>
            <ac:picMk id="8" creationId="{46310142-C206-6401-7530-AED02C23B208}"/>
          </ac:picMkLst>
        </pc:picChg>
        <pc:picChg chg="add del mod">
          <ac:chgData name="Michael Manyuni" userId="156d1d7e-a678-40ad-821e-e31664e8aae2" providerId="ADAL" clId="{262A61A3-70AD-4035-A4BC-351F5E154733}" dt="2024-04-27T14:17:15.809" v="19" actId="478"/>
          <ac:picMkLst>
            <pc:docMk/>
            <pc:sldMk cId="721330521" sldId="411"/>
            <ac:picMk id="1026" creationId="{4258B96D-333A-5D7B-EC77-EA650796055F}"/>
          </ac:picMkLst>
        </pc:picChg>
        <pc:picChg chg="add">
          <ac:chgData name="Michael Manyuni" userId="156d1d7e-a678-40ad-821e-e31664e8aae2" providerId="ADAL" clId="{262A61A3-70AD-4035-A4BC-351F5E154733}" dt="2024-04-27T14:17:31.590" v="20"/>
          <ac:picMkLst>
            <pc:docMk/>
            <pc:sldMk cId="721330521" sldId="411"/>
            <ac:picMk id="1028" creationId="{1F4FC906-D7D1-E160-644B-B9A88607D582}"/>
          </ac:picMkLst>
        </pc:picChg>
        <pc:picChg chg="add mod">
          <ac:chgData name="Michael Manyuni" userId="156d1d7e-a678-40ad-821e-e31664e8aae2" providerId="ADAL" clId="{262A61A3-70AD-4035-A4BC-351F5E154733}" dt="2024-04-27T14:19:03.892" v="33"/>
          <ac:picMkLst>
            <pc:docMk/>
            <pc:sldMk cId="721330521" sldId="411"/>
            <ac:picMk id="1030" creationId="{E7EACC28-5A6F-DC02-9267-8DE2DE5CEC80}"/>
          </ac:picMkLst>
        </pc:picChg>
        <pc:picChg chg="add">
          <ac:chgData name="Michael Manyuni" userId="156d1d7e-a678-40ad-821e-e31664e8aae2" providerId="ADAL" clId="{262A61A3-70AD-4035-A4BC-351F5E154733}" dt="2024-04-27T14:17:04.254" v="15" actId="26606"/>
          <ac:picMkLst>
            <pc:docMk/>
            <pc:sldMk cId="721330521" sldId="411"/>
            <ac:picMk id="1031" creationId="{6551C300-1D7A-46C3-9EF6-0EAC9B1E1F53}"/>
          </ac:picMkLst>
        </pc:picChg>
      </pc:sldChg>
      <pc:sldChg chg="addSp delSp modSp mod">
        <pc:chgData name="Michael Manyuni" userId="156d1d7e-a678-40ad-821e-e31664e8aae2" providerId="ADAL" clId="{262A61A3-70AD-4035-A4BC-351F5E154733}" dt="2024-04-27T14:14:22.798" v="7" actId="962"/>
        <pc:sldMkLst>
          <pc:docMk/>
          <pc:sldMk cId="3069458251" sldId="412"/>
        </pc:sldMkLst>
        <pc:picChg chg="add mod">
          <ac:chgData name="Michael Manyuni" userId="156d1d7e-a678-40ad-821e-e31664e8aae2" providerId="ADAL" clId="{262A61A3-70AD-4035-A4BC-351F5E154733}" dt="2024-04-27T14:14:22.798" v="7" actId="962"/>
          <ac:picMkLst>
            <pc:docMk/>
            <pc:sldMk cId="3069458251" sldId="412"/>
            <ac:picMk id="3" creationId="{C6D8E480-3CD0-2C57-D871-6DC7CB716C30}"/>
          </ac:picMkLst>
        </pc:picChg>
        <pc:picChg chg="del">
          <ac:chgData name="Michael Manyuni" userId="156d1d7e-a678-40ad-821e-e31664e8aae2" providerId="ADAL" clId="{262A61A3-70AD-4035-A4BC-351F5E154733}" dt="2024-04-27T14:14:19.802" v="4" actId="478"/>
          <ac:picMkLst>
            <pc:docMk/>
            <pc:sldMk cId="3069458251" sldId="412"/>
            <ac:picMk id="5" creationId="{E8FE73D9-AF2E-B7E7-1F97-FFE78EBAEEE2}"/>
          </ac:picMkLst>
        </pc:picChg>
      </pc:sldChg>
      <pc:sldChg chg="del">
        <pc:chgData name="Michael Manyuni" userId="156d1d7e-a678-40ad-821e-e31664e8aae2" providerId="ADAL" clId="{262A61A3-70AD-4035-A4BC-351F5E154733}" dt="2024-04-27T14:44:55.117" v="269" actId="47"/>
        <pc:sldMkLst>
          <pc:docMk/>
          <pc:sldMk cId="2791349120" sldId="413"/>
        </pc:sldMkLst>
      </pc:sldChg>
      <pc:sldChg chg="del">
        <pc:chgData name="Michael Manyuni" userId="156d1d7e-a678-40ad-821e-e31664e8aae2" providerId="ADAL" clId="{262A61A3-70AD-4035-A4BC-351F5E154733}" dt="2024-04-27T14:44:55.117" v="269" actId="47"/>
        <pc:sldMkLst>
          <pc:docMk/>
          <pc:sldMk cId="2390794062" sldId="414"/>
        </pc:sldMkLst>
      </pc:sldChg>
      <pc:sldChg chg="del">
        <pc:chgData name="Michael Manyuni" userId="156d1d7e-a678-40ad-821e-e31664e8aae2" providerId="ADAL" clId="{262A61A3-70AD-4035-A4BC-351F5E154733}" dt="2024-04-27T14:44:55.117" v="269" actId="47"/>
        <pc:sldMkLst>
          <pc:docMk/>
          <pc:sldMk cId="3608778528" sldId="415"/>
        </pc:sldMkLst>
      </pc:sldChg>
      <pc:sldChg chg="del">
        <pc:chgData name="Michael Manyuni" userId="156d1d7e-a678-40ad-821e-e31664e8aae2" providerId="ADAL" clId="{262A61A3-70AD-4035-A4BC-351F5E154733}" dt="2024-04-27T14:44:55.117" v="269" actId="47"/>
        <pc:sldMkLst>
          <pc:docMk/>
          <pc:sldMk cId="4101662691" sldId="416"/>
        </pc:sldMkLst>
      </pc:sldChg>
      <pc:sldChg chg="del">
        <pc:chgData name="Michael Manyuni" userId="156d1d7e-a678-40ad-821e-e31664e8aae2" providerId="ADAL" clId="{262A61A3-70AD-4035-A4BC-351F5E154733}" dt="2024-04-27T14:44:55.117" v="269" actId="47"/>
        <pc:sldMkLst>
          <pc:docMk/>
          <pc:sldMk cId="1313780666" sldId="417"/>
        </pc:sldMkLst>
      </pc:sldChg>
      <pc:sldChg chg="del">
        <pc:chgData name="Michael Manyuni" userId="156d1d7e-a678-40ad-821e-e31664e8aae2" providerId="ADAL" clId="{262A61A3-70AD-4035-A4BC-351F5E154733}" dt="2024-04-27T14:44:55.117" v="269" actId="47"/>
        <pc:sldMkLst>
          <pc:docMk/>
          <pc:sldMk cId="1980363005" sldId="418"/>
        </pc:sldMkLst>
      </pc:sldChg>
      <pc:sldChg chg="del">
        <pc:chgData name="Michael Manyuni" userId="156d1d7e-a678-40ad-821e-e31664e8aae2" providerId="ADAL" clId="{262A61A3-70AD-4035-A4BC-351F5E154733}" dt="2024-04-27T14:44:55.117" v="269" actId="47"/>
        <pc:sldMkLst>
          <pc:docMk/>
          <pc:sldMk cId="1065455142" sldId="419"/>
        </pc:sldMkLst>
      </pc:sldChg>
      <pc:sldChg chg="add del">
        <pc:chgData name="Michael Manyuni" userId="156d1d7e-a678-40ad-821e-e31664e8aae2" providerId="ADAL" clId="{262A61A3-70AD-4035-A4BC-351F5E154733}" dt="2024-04-27T14:44:55.117" v="269" actId="47"/>
        <pc:sldMkLst>
          <pc:docMk/>
          <pc:sldMk cId="3465490996" sldId="420"/>
        </pc:sldMkLst>
      </pc:sldChg>
      <pc:sldChg chg="addSp delSp modSp add mod">
        <pc:chgData name="Michael Manyuni" userId="156d1d7e-a678-40ad-821e-e31664e8aae2" providerId="ADAL" clId="{262A61A3-70AD-4035-A4BC-351F5E154733}" dt="2024-04-27T14:27:58.313" v="82" actId="167"/>
        <pc:sldMkLst>
          <pc:docMk/>
          <pc:sldMk cId="1902791392" sldId="421"/>
        </pc:sldMkLst>
        <pc:spChg chg="mod">
          <ac:chgData name="Michael Manyuni" userId="156d1d7e-a678-40ad-821e-e31664e8aae2" providerId="ADAL" clId="{262A61A3-70AD-4035-A4BC-351F5E154733}" dt="2024-04-27T14:23:12.142" v="67" actId="20577"/>
          <ac:spMkLst>
            <pc:docMk/>
            <pc:sldMk cId="1902791392" sldId="421"/>
            <ac:spMk id="3" creationId="{C4A40868-8F03-7457-708C-0886D9A9738E}"/>
          </ac:spMkLst>
        </pc:spChg>
        <pc:picChg chg="add ord">
          <ac:chgData name="Michael Manyuni" userId="156d1d7e-a678-40ad-821e-e31664e8aae2" providerId="ADAL" clId="{262A61A3-70AD-4035-A4BC-351F5E154733}" dt="2024-04-27T14:27:58.313" v="82" actId="167"/>
          <ac:picMkLst>
            <pc:docMk/>
            <pc:sldMk cId="1902791392" sldId="421"/>
            <ac:picMk id="2" creationId="{7040E9DB-AF12-1F7D-F847-43740A221F42}"/>
          </ac:picMkLst>
        </pc:picChg>
        <pc:picChg chg="del">
          <ac:chgData name="Michael Manyuni" userId="156d1d7e-a678-40ad-821e-e31664e8aae2" providerId="ADAL" clId="{262A61A3-70AD-4035-A4BC-351F5E154733}" dt="2024-04-27T14:27:51.576" v="80" actId="478"/>
          <ac:picMkLst>
            <pc:docMk/>
            <pc:sldMk cId="1902791392" sldId="421"/>
            <ac:picMk id="5" creationId="{E983F705-F671-4E24-DC45-5CC1C3720D69}"/>
          </ac:picMkLst>
        </pc:picChg>
      </pc:sldChg>
      <pc:sldChg chg="addSp delSp modSp add mod">
        <pc:chgData name="Michael Manyuni" userId="156d1d7e-a678-40ad-821e-e31664e8aae2" providerId="ADAL" clId="{262A61A3-70AD-4035-A4BC-351F5E154733}" dt="2024-04-27T14:28:06.196" v="85" actId="167"/>
        <pc:sldMkLst>
          <pc:docMk/>
          <pc:sldMk cId="573160159" sldId="422"/>
        </pc:sldMkLst>
        <pc:spChg chg="mod">
          <ac:chgData name="Michael Manyuni" userId="156d1d7e-a678-40ad-821e-e31664e8aae2" providerId="ADAL" clId="{262A61A3-70AD-4035-A4BC-351F5E154733}" dt="2024-04-27T14:23:06.577" v="66" actId="1076"/>
          <ac:spMkLst>
            <pc:docMk/>
            <pc:sldMk cId="573160159" sldId="422"/>
            <ac:spMk id="3" creationId="{C4A40868-8F03-7457-708C-0886D9A9738E}"/>
          </ac:spMkLst>
        </pc:spChg>
        <pc:picChg chg="add ord">
          <ac:chgData name="Michael Manyuni" userId="156d1d7e-a678-40ad-821e-e31664e8aae2" providerId="ADAL" clId="{262A61A3-70AD-4035-A4BC-351F5E154733}" dt="2024-04-27T14:28:06.196" v="85" actId="167"/>
          <ac:picMkLst>
            <pc:docMk/>
            <pc:sldMk cId="573160159" sldId="422"/>
            <ac:picMk id="2" creationId="{5FF87F6E-05E9-9BBD-D119-1053F177E3C0}"/>
          </ac:picMkLst>
        </pc:picChg>
        <pc:picChg chg="del">
          <ac:chgData name="Michael Manyuni" userId="156d1d7e-a678-40ad-821e-e31664e8aae2" providerId="ADAL" clId="{262A61A3-70AD-4035-A4BC-351F5E154733}" dt="2024-04-27T14:28:01.626" v="83" actId="478"/>
          <ac:picMkLst>
            <pc:docMk/>
            <pc:sldMk cId="573160159" sldId="422"/>
            <ac:picMk id="5" creationId="{E983F705-F671-4E24-DC45-5CC1C3720D69}"/>
          </ac:picMkLst>
        </pc:picChg>
      </pc:sldChg>
      <pc:sldChg chg="modSp add mod ord">
        <pc:chgData name="Michael Manyuni" userId="156d1d7e-a678-40ad-821e-e31664e8aae2" providerId="ADAL" clId="{262A61A3-70AD-4035-A4BC-351F5E154733}" dt="2024-04-27T14:34:50.715" v="148"/>
        <pc:sldMkLst>
          <pc:docMk/>
          <pc:sldMk cId="1470993146" sldId="423"/>
        </pc:sldMkLst>
        <pc:spChg chg="mod">
          <ac:chgData name="Michael Manyuni" userId="156d1d7e-a678-40ad-821e-e31664e8aae2" providerId="ADAL" clId="{262A61A3-70AD-4035-A4BC-351F5E154733}" dt="2024-04-27T14:31:10.017" v="100"/>
          <ac:spMkLst>
            <pc:docMk/>
            <pc:sldMk cId="1470993146" sldId="423"/>
            <ac:spMk id="3" creationId="{C4A40868-8F03-7457-708C-0886D9A9738E}"/>
          </ac:spMkLst>
        </pc:spChg>
      </pc:sldChg>
      <pc:sldChg chg="modSp add mod ord">
        <pc:chgData name="Michael Manyuni" userId="156d1d7e-a678-40ad-821e-e31664e8aae2" providerId="ADAL" clId="{262A61A3-70AD-4035-A4BC-351F5E154733}" dt="2024-04-27T14:38:04.113" v="159" actId="207"/>
        <pc:sldMkLst>
          <pc:docMk/>
          <pc:sldMk cId="2414495854" sldId="424"/>
        </pc:sldMkLst>
        <pc:spChg chg="mod">
          <ac:chgData name="Michael Manyuni" userId="156d1d7e-a678-40ad-821e-e31664e8aae2" providerId="ADAL" clId="{262A61A3-70AD-4035-A4BC-351F5E154733}" dt="2024-04-27T14:38:04.113" v="159" actId="207"/>
          <ac:spMkLst>
            <pc:docMk/>
            <pc:sldMk cId="2414495854" sldId="424"/>
            <ac:spMk id="3" creationId="{C4A40868-8F03-7457-708C-0886D9A9738E}"/>
          </ac:spMkLst>
        </pc:spChg>
      </pc:sldChg>
      <pc:sldChg chg="modSp add mod">
        <pc:chgData name="Michael Manyuni" userId="156d1d7e-a678-40ad-821e-e31664e8aae2" providerId="ADAL" clId="{262A61A3-70AD-4035-A4BC-351F5E154733}" dt="2024-04-27T14:38:22.462" v="160" actId="207"/>
        <pc:sldMkLst>
          <pc:docMk/>
          <pc:sldMk cId="2138331241" sldId="425"/>
        </pc:sldMkLst>
        <pc:spChg chg="mod">
          <ac:chgData name="Michael Manyuni" userId="156d1d7e-a678-40ad-821e-e31664e8aae2" providerId="ADAL" clId="{262A61A3-70AD-4035-A4BC-351F5E154733}" dt="2024-04-27T14:38:22.462" v="160" actId="207"/>
          <ac:spMkLst>
            <pc:docMk/>
            <pc:sldMk cId="2138331241" sldId="425"/>
            <ac:spMk id="3" creationId="{C4A40868-8F03-7457-708C-0886D9A9738E}"/>
          </ac:spMkLst>
        </pc:spChg>
      </pc:sldChg>
      <pc:sldChg chg="modSp add modAnim">
        <pc:chgData name="Michael Manyuni" userId="156d1d7e-a678-40ad-821e-e31664e8aae2" providerId="ADAL" clId="{262A61A3-70AD-4035-A4BC-351F5E154733}" dt="2024-04-27T14:40:51.640" v="204"/>
        <pc:sldMkLst>
          <pc:docMk/>
          <pc:sldMk cId="3929965685" sldId="426"/>
        </pc:sldMkLst>
        <pc:spChg chg="mod">
          <ac:chgData name="Michael Manyuni" userId="156d1d7e-a678-40ad-821e-e31664e8aae2" providerId="ADAL" clId="{262A61A3-70AD-4035-A4BC-351F5E154733}" dt="2024-04-27T14:40:37.135" v="203" actId="20577"/>
          <ac:spMkLst>
            <pc:docMk/>
            <pc:sldMk cId="3929965685" sldId="426"/>
            <ac:spMk id="7" creationId="{44CE7EA3-E4B7-14C0-03B2-191DC9F9D825}"/>
          </ac:spMkLst>
        </pc:spChg>
      </pc:sldChg>
      <pc:sldChg chg="modSp add mod ord">
        <pc:chgData name="Michael Manyuni" userId="156d1d7e-a678-40ad-821e-e31664e8aae2" providerId="ADAL" clId="{262A61A3-70AD-4035-A4BC-351F5E154733}" dt="2024-04-27T14:41:26.662" v="209" actId="207"/>
        <pc:sldMkLst>
          <pc:docMk/>
          <pc:sldMk cId="1589976627" sldId="427"/>
        </pc:sldMkLst>
        <pc:spChg chg="mod">
          <ac:chgData name="Michael Manyuni" userId="156d1d7e-a678-40ad-821e-e31664e8aae2" providerId="ADAL" clId="{262A61A3-70AD-4035-A4BC-351F5E154733}" dt="2024-04-27T14:41:26.662" v="209" actId="207"/>
          <ac:spMkLst>
            <pc:docMk/>
            <pc:sldMk cId="1589976627" sldId="427"/>
            <ac:spMk id="3" creationId="{C4A40868-8F03-7457-708C-0886D9A9738E}"/>
          </ac:spMkLst>
        </pc:spChg>
      </pc:sldChg>
      <pc:sldChg chg="modSp add mod ord">
        <pc:chgData name="Michael Manyuni" userId="156d1d7e-a678-40ad-821e-e31664e8aae2" providerId="ADAL" clId="{262A61A3-70AD-4035-A4BC-351F5E154733}" dt="2024-04-27T14:42:03.804" v="217" actId="11"/>
        <pc:sldMkLst>
          <pc:docMk/>
          <pc:sldMk cId="2356362585" sldId="428"/>
        </pc:sldMkLst>
        <pc:spChg chg="mod">
          <ac:chgData name="Michael Manyuni" userId="156d1d7e-a678-40ad-821e-e31664e8aae2" providerId="ADAL" clId="{262A61A3-70AD-4035-A4BC-351F5E154733}" dt="2024-04-27T14:42:03.804" v="217" actId="11"/>
          <ac:spMkLst>
            <pc:docMk/>
            <pc:sldMk cId="2356362585" sldId="428"/>
            <ac:spMk id="7" creationId="{44CE7EA3-E4B7-14C0-03B2-191DC9F9D825}"/>
          </ac:spMkLst>
        </pc:spChg>
      </pc:sldChg>
      <pc:sldChg chg="modSp add mod ord">
        <pc:chgData name="Michael Manyuni" userId="156d1d7e-a678-40ad-821e-e31664e8aae2" providerId="ADAL" clId="{262A61A3-70AD-4035-A4BC-351F5E154733}" dt="2024-04-27T14:43:21.292" v="247" actId="114"/>
        <pc:sldMkLst>
          <pc:docMk/>
          <pc:sldMk cId="4140519647" sldId="429"/>
        </pc:sldMkLst>
        <pc:spChg chg="mod">
          <ac:chgData name="Michael Manyuni" userId="156d1d7e-a678-40ad-821e-e31664e8aae2" providerId="ADAL" clId="{262A61A3-70AD-4035-A4BC-351F5E154733}" dt="2024-04-27T14:43:21.292" v="247" actId="114"/>
          <ac:spMkLst>
            <pc:docMk/>
            <pc:sldMk cId="4140519647" sldId="429"/>
            <ac:spMk id="3" creationId="{C4A40868-8F03-7457-708C-0886D9A9738E}"/>
          </ac:spMkLst>
        </pc:spChg>
      </pc:sldChg>
      <pc:sldChg chg="modSp add mod">
        <pc:chgData name="Michael Manyuni" userId="156d1d7e-a678-40ad-821e-e31664e8aae2" providerId="ADAL" clId="{262A61A3-70AD-4035-A4BC-351F5E154733}" dt="2024-04-27T14:44:13.988" v="268" actId="20577"/>
        <pc:sldMkLst>
          <pc:docMk/>
          <pc:sldMk cId="1931315722" sldId="430"/>
        </pc:sldMkLst>
        <pc:spChg chg="mod">
          <ac:chgData name="Michael Manyuni" userId="156d1d7e-a678-40ad-821e-e31664e8aae2" providerId="ADAL" clId="{262A61A3-70AD-4035-A4BC-351F5E154733}" dt="2024-04-27T14:44:13.988" v="268" actId="20577"/>
          <ac:spMkLst>
            <pc:docMk/>
            <pc:sldMk cId="1931315722" sldId="430"/>
            <ac:spMk id="3" creationId="{C4A40868-8F03-7457-708C-0886D9A9738E}"/>
          </ac:spMkLst>
        </pc:spChg>
      </pc:sldChg>
      <pc:sldChg chg="add ord">
        <pc:chgData name="Michael Manyuni" userId="156d1d7e-a678-40ad-821e-e31664e8aae2" providerId="ADAL" clId="{262A61A3-70AD-4035-A4BC-351F5E154733}" dt="2024-04-27T14:45:07.435" v="272"/>
        <pc:sldMkLst>
          <pc:docMk/>
          <pc:sldMk cId="18621737" sldId="431"/>
        </pc:sldMkLst>
      </pc:sldChg>
    </pc:docChg>
  </pc:docChgLst>
  <pc:docChgLst>
    <pc:chgData name="Michael Manyuni" userId="156d1d7e-a678-40ad-821e-e31664e8aae2" providerId="ADAL" clId="{A945F776-1EA5-474A-8042-4E8BE0D3E56B}"/>
    <pc:docChg chg="undo custSel addSld delSld modSld sldOrd">
      <pc:chgData name="Michael Manyuni" userId="156d1d7e-a678-40ad-821e-e31664e8aae2" providerId="ADAL" clId="{A945F776-1EA5-474A-8042-4E8BE0D3E56B}" dt="2024-06-22T16:38:48.687" v="289"/>
      <pc:docMkLst>
        <pc:docMk/>
      </pc:docMkLst>
      <pc:sldChg chg="addSp delSp modSp mod ord">
        <pc:chgData name="Michael Manyuni" userId="156d1d7e-a678-40ad-821e-e31664e8aae2" providerId="ADAL" clId="{A945F776-1EA5-474A-8042-4E8BE0D3E56B}" dt="2024-06-22T16:30:21.703" v="276" actId="1076"/>
        <pc:sldMkLst>
          <pc:docMk/>
          <pc:sldMk cId="3766624048" sldId="257"/>
        </pc:sldMkLst>
        <pc:picChg chg="add del mod">
          <ac:chgData name="Michael Manyuni" userId="156d1d7e-a678-40ad-821e-e31664e8aae2" providerId="ADAL" clId="{A945F776-1EA5-474A-8042-4E8BE0D3E56B}" dt="2024-06-22T16:30:15.906" v="274" actId="478"/>
          <ac:picMkLst>
            <pc:docMk/>
            <pc:sldMk cId="3766624048" sldId="257"/>
            <ac:picMk id="2" creationId="{FED6DBC1-E101-9409-A1FE-E6251D37DA3B}"/>
          </ac:picMkLst>
        </pc:picChg>
        <pc:picChg chg="add mod">
          <ac:chgData name="Michael Manyuni" userId="156d1d7e-a678-40ad-821e-e31664e8aae2" providerId="ADAL" clId="{A945F776-1EA5-474A-8042-4E8BE0D3E56B}" dt="2024-06-22T16:30:21.703" v="276" actId="1076"/>
          <ac:picMkLst>
            <pc:docMk/>
            <pc:sldMk cId="3766624048" sldId="257"/>
            <ac:picMk id="3" creationId="{10DBE839-6E17-4EB3-499A-B115DFEEE4BC}"/>
          </ac:picMkLst>
        </pc:picChg>
        <pc:picChg chg="del">
          <ac:chgData name="Michael Manyuni" userId="156d1d7e-a678-40ad-821e-e31664e8aae2" providerId="ADAL" clId="{A945F776-1EA5-474A-8042-4E8BE0D3E56B}" dt="2024-06-21T19:46:16.313" v="109" actId="478"/>
          <ac:picMkLst>
            <pc:docMk/>
            <pc:sldMk cId="3766624048" sldId="257"/>
            <ac:picMk id="4" creationId="{4420ED24-7B3E-B680-817F-D28508D952C7}"/>
          </ac:picMkLst>
        </pc:picChg>
      </pc:sldChg>
      <pc:sldChg chg="addSp delSp modSp mod ord">
        <pc:chgData name="Michael Manyuni" userId="156d1d7e-a678-40ad-821e-e31664e8aae2" providerId="ADAL" clId="{A945F776-1EA5-474A-8042-4E8BE0D3E56B}" dt="2024-06-21T19:42:20.694" v="9"/>
        <pc:sldMkLst>
          <pc:docMk/>
          <pc:sldMk cId="2373908262" sldId="359"/>
        </pc:sldMkLst>
        <pc:spChg chg="mod">
          <ac:chgData name="Michael Manyuni" userId="156d1d7e-a678-40ad-821e-e31664e8aae2" providerId="ADAL" clId="{A945F776-1EA5-474A-8042-4E8BE0D3E56B}" dt="2024-06-21T19:42:17.183" v="7"/>
          <ac:spMkLst>
            <pc:docMk/>
            <pc:sldMk cId="2373908262" sldId="359"/>
            <ac:spMk id="3" creationId="{C4A40868-8F03-7457-708C-0886D9A9738E}"/>
          </ac:spMkLst>
        </pc:spChg>
        <pc:picChg chg="add ord">
          <ac:chgData name="Michael Manyuni" userId="156d1d7e-a678-40ad-821e-e31664e8aae2" providerId="ADAL" clId="{A945F776-1EA5-474A-8042-4E8BE0D3E56B}" dt="2024-06-21T19:41:28.387" v="4" actId="167"/>
          <ac:picMkLst>
            <pc:docMk/>
            <pc:sldMk cId="2373908262" sldId="359"/>
            <ac:picMk id="2" creationId="{C9249E95-28B9-ABDF-656D-5DA9509BD87C}"/>
          </ac:picMkLst>
        </pc:picChg>
        <pc:picChg chg="del">
          <ac:chgData name="Michael Manyuni" userId="156d1d7e-a678-40ad-821e-e31664e8aae2" providerId="ADAL" clId="{A945F776-1EA5-474A-8042-4E8BE0D3E56B}" dt="2024-06-21T19:40:51.114" v="2" actId="478"/>
          <ac:picMkLst>
            <pc:docMk/>
            <pc:sldMk cId="2373908262" sldId="359"/>
            <ac:picMk id="7" creationId="{93F373C9-23FA-3C68-FE15-12941D907821}"/>
          </ac:picMkLst>
        </pc:picChg>
      </pc:sldChg>
      <pc:sldChg chg="addSp delSp mod">
        <pc:chgData name="Michael Manyuni" userId="156d1d7e-a678-40ad-821e-e31664e8aae2" providerId="ADAL" clId="{A945F776-1EA5-474A-8042-4E8BE0D3E56B}" dt="2024-06-21T19:39:56.071" v="1"/>
        <pc:sldMkLst>
          <pc:docMk/>
          <pc:sldMk cId="3069458251" sldId="412"/>
        </pc:sldMkLst>
        <pc:picChg chg="add">
          <ac:chgData name="Michael Manyuni" userId="156d1d7e-a678-40ad-821e-e31664e8aae2" providerId="ADAL" clId="{A945F776-1EA5-474A-8042-4E8BE0D3E56B}" dt="2024-06-21T19:39:56.071" v="1"/>
          <ac:picMkLst>
            <pc:docMk/>
            <pc:sldMk cId="3069458251" sldId="412"/>
            <ac:picMk id="2" creationId="{6881A9DF-2D87-DFF2-CD2B-7F6621270733}"/>
          </ac:picMkLst>
        </pc:picChg>
        <pc:picChg chg="del">
          <ac:chgData name="Michael Manyuni" userId="156d1d7e-a678-40ad-821e-e31664e8aae2" providerId="ADAL" clId="{A945F776-1EA5-474A-8042-4E8BE0D3E56B}" dt="2024-06-21T19:39:54.027" v="0" actId="478"/>
          <ac:picMkLst>
            <pc:docMk/>
            <pc:sldMk cId="3069458251" sldId="412"/>
            <ac:picMk id="3" creationId="{C6D8E480-3CD0-2C57-D871-6DC7CB716C30}"/>
          </ac:picMkLst>
        </pc:picChg>
      </pc:sldChg>
      <pc:sldChg chg="addSp delSp modSp mod modAnim">
        <pc:chgData name="Michael Manyuni" userId="156d1d7e-a678-40ad-821e-e31664e8aae2" providerId="ADAL" clId="{A945F776-1EA5-474A-8042-4E8BE0D3E56B}" dt="2024-06-21T19:46:00.337" v="106" actId="962"/>
        <pc:sldMkLst>
          <pc:docMk/>
          <pc:sldMk cId="1684840562" sldId="470"/>
        </pc:sldMkLst>
        <pc:spChg chg="mod">
          <ac:chgData name="Michael Manyuni" userId="156d1d7e-a678-40ad-821e-e31664e8aae2" providerId="ADAL" clId="{A945F776-1EA5-474A-8042-4E8BE0D3E56B}" dt="2024-06-21T19:44:17.668" v="48" actId="1076"/>
          <ac:spMkLst>
            <pc:docMk/>
            <pc:sldMk cId="1684840562" sldId="470"/>
            <ac:spMk id="3" creationId="{4D1D9DB1-919E-BCCF-9466-4D53A7CB790C}"/>
          </ac:spMkLst>
        </pc:spChg>
        <pc:spChg chg="mod">
          <ac:chgData name="Michael Manyuni" userId="156d1d7e-a678-40ad-821e-e31664e8aae2" providerId="ADAL" clId="{A945F776-1EA5-474A-8042-4E8BE0D3E56B}" dt="2024-06-21T19:45:14.403" v="98" actId="1076"/>
          <ac:spMkLst>
            <pc:docMk/>
            <pc:sldMk cId="1684840562" sldId="470"/>
            <ac:spMk id="7" creationId="{44CE7EA3-E4B7-14C0-03B2-191DC9F9D825}"/>
          </ac:spMkLst>
        </pc:spChg>
        <pc:picChg chg="del">
          <ac:chgData name="Michael Manyuni" userId="156d1d7e-a678-40ad-821e-e31664e8aae2" providerId="ADAL" clId="{A945F776-1EA5-474A-8042-4E8BE0D3E56B}" dt="2024-06-21T19:45:47.849" v="100" actId="478"/>
          <ac:picMkLst>
            <pc:docMk/>
            <pc:sldMk cId="1684840562" sldId="470"/>
            <ac:picMk id="5" creationId="{649A43F9-F6DF-26BE-0269-3F2B77420993}"/>
          </ac:picMkLst>
        </pc:picChg>
        <pc:picChg chg="add mod ord">
          <ac:chgData name="Michael Manyuni" userId="156d1d7e-a678-40ad-821e-e31664e8aae2" providerId="ADAL" clId="{A945F776-1EA5-474A-8042-4E8BE0D3E56B}" dt="2024-06-21T19:46:00.337" v="106" actId="962"/>
          <ac:picMkLst>
            <pc:docMk/>
            <pc:sldMk cId="1684840562" sldId="470"/>
            <ac:picMk id="6" creationId="{3F5BA650-DC4E-D3E1-799A-326C52C466B2}"/>
          </ac:picMkLst>
        </pc:picChg>
      </pc:sldChg>
      <pc:sldChg chg="addSp delSp modSp mod ord">
        <pc:chgData name="Michael Manyuni" userId="156d1d7e-a678-40ad-821e-e31664e8aae2" providerId="ADAL" clId="{A945F776-1EA5-474A-8042-4E8BE0D3E56B}" dt="2024-06-21T19:52:15.278" v="216" actId="1076"/>
        <pc:sldMkLst>
          <pc:docMk/>
          <pc:sldMk cId="524982218" sldId="475"/>
        </pc:sldMkLst>
        <pc:spChg chg="mod">
          <ac:chgData name="Michael Manyuni" userId="156d1d7e-a678-40ad-821e-e31664e8aae2" providerId="ADAL" clId="{A945F776-1EA5-474A-8042-4E8BE0D3E56B}" dt="2024-06-21T19:52:15.278" v="216" actId="1076"/>
          <ac:spMkLst>
            <pc:docMk/>
            <pc:sldMk cId="524982218" sldId="475"/>
            <ac:spMk id="3" creationId="{C4A40868-8F03-7457-708C-0886D9A9738E}"/>
          </ac:spMkLst>
        </pc:spChg>
        <pc:picChg chg="add mod ord">
          <ac:chgData name="Michael Manyuni" userId="156d1d7e-a678-40ad-821e-e31664e8aae2" providerId="ADAL" clId="{A945F776-1EA5-474A-8042-4E8BE0D3E56B}" dt="2024-06-21T19:51:51.762" v="213" actId="1076"/>
          <ac:picMkLst>
            <pc:docMk/>
            <pc:sldMk cId="524982218" sldId="475"/>
            <ac:picMk id="4" creationId="{5AED012A-5609-6349-16A6-BA2A4710A000}"/>
          </ac:picMkLst>
        </pc:picChg>
        <pc:picChg chg="del">
          <ac:chgData name="Michael Manyuni" userId="156d1d7e-a678-40ad-821e-e31664e8aae2" providerId="ADAL" clId="{A945F776-1EA5-474A-8042-4E8BE0D3E56B}" dt="2024-06-21T19:50:22.535" v="124" actId="478"/>
          <ac:picMkLst>
            <pc:docMk/>
            <pc:sldMk cId="524982218" sldId="475"/>
            <ac:picMk id="7" creationId="{93F373C9-23FA-3C68-FE15-12941D907821}"/>
          </ac:picMkLst>
        </pc:picChg>
      </pc:sldChg>
      <pc:sldChg chg="del">
        <pc:chgData name="Michael Manyuni" userId="156d1d7e-a678-40ad-821e-e31664e8aae2" providerId="ADAL" clId="{A945F776-1EA5-474A-8042-4E8BE0D3E56B}" dt="2024-06-21T19:53:50.650" v="226" actId="47"/>
        <pc:sldMkLst>
          <pc:docMk/>
          <pc:sldMk cId="2694953243" sldId="476"/>
        </pc:sldMkLst>
      </pc:sldChg>
      <pc:sldChg chg="del">
        <pc:chgData name="Michael Manyuni" userId="156d1d7e-a678-40ad-821e-e31664e8aae2" providerId="ADAL" clId="{A945F776-1EA5-474A-8042-4E8BE0D3E56B}" dt="2024-06-21T19:53:50.650" v="226" actId="47"/>
        <pc:sldMkLst>
          <pc:docMk/>
          <pc:sldMk cId="518813440" sldId="477"/>
        </pc:sldMkLst>
      </pc:sldChg>
      <pc:sldChg chg="del">
        <pc:chgData name="Michael Manyuni" userId="156d1d7e-a678-40ad-821e-e31664e8aae2" providerId="ADAL" clId="{A945F776-1EA5-474A-8042-4E8BE0D3E56B}" dt="2024-06-21T19:53:50.650" v="226" actId="47"/>
        <pc:sldMkLst>
          <pc:docMk/>
          <pc:sldMk cId="444052669" sldId="478"/>
        </pc:sldMkLst>
      </pc:sldChg>
      <pc:sldChg chg="del">
        <pc:chgData name="Michael Manyuni" userId="156d1d7e-a678-40ad-821e-e31664e8aae2" providerId="ADAL" clId="{A945F776-1EA5-474A-8042-4E8BE0D3E56B}" dt="2024-06-21T19:53:50.650" v="226" actId="47"/>
        <pc:sldMkLst>
          <pc:docMk/>
          <pc:sldMk cId="881299516" sldId="479"/>
        </pc:sldMkLst>
      </pc:sldChg>
      <pc:sldChg chg="del">
        <pc:chgData name="Michael Manyuni" userId="156d1d7e-a678-40ad-821e-e31664e8aae2" providerId="ADAL" clId="{A945F776-1EA5-474A-8042-4E8BE0D3E56B}" dt="2024-06-21T19:53:50.650" v="226" actId="47"/>
        <pc:sldMkLst>
          <pc:docMk/>
          <pc:sldMk cId="697374909" sldId="480"/>
        </pc:sldMkLst>
      </pc:sldChg>
      <pc:sldChg chg="del">
        <pc:chgData name="Michael Manyuni" userId="156d1d7e-a678-40ad-821e-e31664e8aae2" providerId="ADAL" clId="{A945F776-1EA5-474A-8042-4E8BE0D3E56B}" dt="2024-06-21T19:53:50.650" v="226" actId="47"/>
        <pc:sldMkLst>
          <pc:docMk/>
          <pc:sldMk cId="2290488286" sldId="481"/>
        </pc:sldMkLst>
      </pc:sldChg>
      <pc:sldChg chg="del">
        <pc:chgData name="Michael Manyuni" userId="156d1d7e-a678-40ad-821e-e31664e8aae2" providerId="ADAL" clId="{A945F776-1EA5-474A-8042-4E8BE0D3E56B}" dt="2024-06-21T19:53:50.650" v="226" actId="47"/>
        <pc:sldMkLst>
          <pc:docMk/>
          <pc:sldMk cId="949788345" sldId="482"/>
        </pc:sldMkLst>
      </pc:sldChg>
      <pc:sldChg chg="modSp add mod ord">
        <pc:chgData name="Michael Manyuni" userId="156d1d7e-a678-40ad-821e-e31664e8aae2" providerId="ADAL" clId="{A945F776-1EA5-474A-8042-4E8BE0D3E56B}" dt="2024-06-21T19:46:52.462" v="115" actId="1076"/>
        <pc:sldMkLst>
          <pc:docMk/>
          <pc:sldMk cId="2969308515" sldId="483"/>
        </pc:sldMkLst>
        <pc:spChg chg="mod">
          <ac:chgData name="Michael Manyuni" userId="156d1d7e-a678-40ad-821e-e31664e8aae2" providerId="ADAL" clId="{A945F776-1EA5-474A-8042-4E8BE0D3E56B}" dt="2024-06-21T19:46:51.154" v="114" actId="20577"/>
          <ac:spMkLst>
            <pc:docMk/>
            <pc:sldMk cId="2969308515" sldId="483"/>
            <ac:spMk id="3" creationId="{C4A40868-8F03-7457-708C-0886D9A9738E}"/>
          </ac:spMkLst>
        </pc:spChg>
        <pc:picChg chg="mod">
          <ac:chgData name="Michael Manyuni" userId="156d1d7e-a678-40ad-821e-e31664e8aae2" providerId="ADAL" clId="{A945F776-1EA5-474A-8042-4E8BE0D3E56B}" dt="2024-06-21T19:46:52.462" v="115" actId="1076"/>
          <ac:picMkLst>
            <pc:docMk/>
            <pc:sldMk cId="2969308515" sldId="483"/>
            <ac:picMk id="2" creationId="{C9249E95-28B9-ABDF-656D-5DA9509BD87C}"/>
          </ac:picMkLst>
        </pc:picChg>
      </pc:sldChg>
      <pc:sldChg chg="modSp add mod">
        <pc:chgData name="Michael Manyuni" userId="156d1d7e-a678-40ad-821e-e31664e8aae2" providerId="ADAL" clId="{A945F776-1EA5-474A-8042-4E8BE0D3E56B}" dt="2024-06-21T19:47:11.250" v="117"/>
        <pc:sldMkLst>
          <pc:docMk/>
          <pc:sldMk cId="3799387042" sldId="484"/>
        </pc:sldMkLst>
        <pc:spChg chg="mod">
          <ac:chgData name="Michael Manyuni" userId="156d1d7e-a678-40ad-821e-e31664e8aae2" providerId="ADAL" clId="{A945F776-1EA5-474A-8042-4E8BE0D3E56B}" dt="2024-06-21T19:47:11.250" v="117"/>
          <ac:spMkLst>
            <pc:docMk/>
            <pc:sldMk cId="3799387042" sldId="484"/>
            <ac:spMk id="3" creationId="{C4A40868-8F03-7457-708C-0886D9A9738E}"/>
          </ac:spMkLst>
        </pc:spChg>
      </pc:sldChg>
      <pc:sldChg chg="modSp add mod">
        <pc:chgData name="Michael Manyuni" userId="156d1d7e-a678-40ad-821e-e31664e8aae2" providerId="ADAL" clId="{A945F776-1EA5-474A-8042-4E8BE0D3E56B}" dt="2024-06-21T19:47:25.450" v="119"/>
        <pc:sldMkLst>
          <pc:docMk/>
          <pc:sldMk cId="2341461152" sldId="485"/>
        </pc:sldMkLst>
        <pc:spChg chg="mod">
          <ac:chgData name="Michael Manyuni" userId="156d1d7e-a678-40ad-821e-e31664e8aae2" providerId="ADAL" clId="{A945F776-1EA5-474A-8042-4E8BE0D3E56B}" dt="2024-06-21T19:47:25.450" v="119"/>
          <ac:spMkLst>
            <pc:docMk/>
            <pc:sldMk cId="2341461152" sldId="485"/>
            <ac:spMk id="3" creationId="{C4A40868-8F03-7457-708C-0886D9A9738E}"/>
          </ac:spMkLst>
        </pc:spChg>
      </pc:sldChg>
      <pc:sldChg chg="modSp add mod">
        <pc:chgData name="Michael Manyuni" userId="156d1d7e-a678-40ad-821e-e31664e8aae2" providerId="ADAL" clId="{A945F776-1EA5-474A-8042-4E8BE0D3E56B}" dt="2024-06-21T19:49:19.454" v="121"/>
        <pc:sldMkLst>
          <pc:docMk/>
          <pc:sldMk cId="1768373048" sldId="486"/>
        </pc:sldMkLst>
        <pc:spChg chg="mod">
          <ac:chgData name="Michael Manyuni" userId="156d1d7e-a678-40ad-821e-e31664e8aae2" providerId="ADAL" clId="{A945F776-1EA5-474A-8042-4E8BE0D3E56B}" dt="2024-06-21T19:49:19.454" v="121"/>
          <ac:spMkLst>
            <pc:docMk/>
            <pc:sldMk cId="1768373048" sldId="486"/>
            <ac:spMk id="3" creationId="{C4A40868-8F03-7457-708C-0886D9A9738E}"/>
          </ac:spMkLst>
        </pc:spChg>
      </pc:sldChg>
      <pc:sldChg chg="modSp add mod">
        <pc:chgData name="Michael Manyuni" userId="156d1d7e-a678-40ad-821e-e31664e8aae2" providerId="ADAL" clId="{A945F776-1EA5-474A-8042-4E8BE0D3E56B}" dt="2024-06-21T19:52:46.309" v="218"/>
        <pc:sldMkLst>
          <pc:docMk/>
          <pc:sldMk cId="1397036987" sldId="487"/>
        </pc:sldMkLst>
        <pc:spChg chg="mod">
          <ac:chgData name="Michael Manyuni" userId="156d1d7e-a678-40ad-821e-e31664e8aae2" providerId="ADAL" clId="{A945F776-1EA5-474A-8042-4E8BE0D3E56B}" dt="2024-06-21T19:52:46.309" v="218"/>
          <ac:spMkLst>
            <pc:docMk/>
            <pc:sldMk cId="1397036987" sldId="487"/>
            <ac:spMk id="3" creationId="{C4A40868-8F03-7457-708C-0886D9A9738E}"/>
          </ac:spMkLst>
        </pc:spChg>
      </pc:sldChg>
      <pc:sldChg chg="modSp add mod">
        <pc:chgData name="Michael Manyuni" userId="156d1d7e-a678-40ad-821e-e31664e8aae2" providerId="ADAL" clId="{A945F776-1EA5-474A-8042-4E8BE0D3E56B}" dt="2024-06-21T19:53:03.648" v="220"/>
        <pc:sldMkLst>
          <pc:docMk/>
          <pc:sldMk cId="92597086" sldId="488"/>
        </pc:sldMkLst>
        <pc:spChg chg="mod">
          <ac:chgData name="Michael Manyuni" userId="156d1d7e-a678-40ad-821e-e31664e8aae2" providerId="ADAL" clId="{A945F776-1EA5-474A-8042-4E8BE0D3E56B}" dt="2024-06-21T19:53:03.648" v="220"/>
          <ac:spMkLst>
            <pc:docMk/>
            <pc:sldMk cId="92597086" sldId="488"/>
            <ac:spMk id="3" creationId="{C4A40868-8F03-7457-708C-0886D9A9738E}"/>
          </ac:spMkLst>
        </pc:spChg>
      </pc:sldChg>
      <pc:sldChg chg="modSp add mod">
        <pc:chgData name="Michael Manyuni" userId="156d1d7e-a678-40ad-821e-e31664e8aae2" providerId="ADAL" clId="{A945F776-1EA5-474A-8042-4E8BE0D3E56B}" dt="2024-06-21T19:53:23.349" v="222"/>
        <pc:sldMkLst>
          <pc:docMk/>
          <pc:sldMk cId="3937153974" sldId="489"/>
        </pc:sldMkLst>
        <pc:spChg chg="mod">
          <ac:chgData name="Michael Manyuni" userId="156d1d7e-a678-40ad-821e-e31664e8aae2" providerId="ADAL" clId="{A945F776-1EA5-474A-8042-4E8BE0D3E56B}" dt="2024-06-21T19:53:23.349" v="222"/>
          <ac:spMkLst>
            <pc:docMk/>
            <pc:sldMk cId="3937153974" sldId="489"/>
            <ac:spMk id="3" creationId="{C4A40868-8F03-7457-708C-0886D9A9738E}"/>
          </ac:spMkLst>
        </pc:spChg>
      </pc:sldChg>
      <pc:sldChg chg="add ord">
        <pc:chgData name="Michael Manyuni" userId="156d1d7e-a678-40ad-821e-e31664e8aae2" providerId="ADAL" clId="{A945F776-1EA5-474A-8042-4E8BE0D3E56B}" dt="2024-06-21T19:53:42.411" v="225"/>
        <pc:sldMkLst>
          <pc:docMk/>
          <pc:sldMk cId="338115933" sldId="490"/>
        </pc:sldMkLst>
      </pc:sldChg>
      <pc:sldChg chg="modSp add mod ord modAnim">
        <pc:chgData name="Michael Manyuni" userId="156d1d7e-a678-40ad-821e-e31664e8aae2" providerId="ADAL" clId="{A945F776-1EA5-474A-8042-4E8BE0D3E56B}" dt="2024-06-22T16:35:27.040" v="286" actId="20577"/>
        <pc:sldMkLst>
          <pc:docMk/>
          <pc:sldMk cId="32378444" sldId="491"/>
        </pc:sldMkLst>
        <pc:spChg chg="mod">
          <ac:chgData name="Michael Manyuni" userId="156d1d7e-a678-40ad-821e-e31664e8aae2" providerId="ADAL" clId="{A945F776-1EA5-474A-8042-4E8BE0D3E56B}" dt="2024-06-22T16:35:27.040" v="286" actId="20577"/>
          <ac:spMkLst>
            <pc:docMk/>
            <pc:sldMk cId="32378444" sldId="491"/>
            <ac:spMk id="7" creationId="{44CE7EA3-E4B7-14C0-03B2-191DC9F9D825}"/>
          </ac:spMkLst>
        </pc:spChg>
        <pc:picChg chg="mod">
          <ac:chgData name="Michael Manyuni" userId="156d1d7e-a678-40ad-821e-e31664e8aae2" providerId="ADAL" clId="{A945F776-1EA5-474A-8042-4E8BE0D3E56B}" dt="2024-06-21T19:58:11.865" v="273" actId="1076"/>
          <ac:picMkLst>
            <pc:docMk/>
            <pc:sldMk cId="32378444" sldId="491"/>
            <ac:picMk id="4" creationId="{095DE042-990A-C457-DD82-CC8DDFF10382}"/>
          </ac:picMkLst>
        </pc:picChg>
      </pc:sldChg>
      <pc:sldChg chg="modSp add mod">
        <pc:chgData name="Michael Manyuni" userId="156d1d7e-a678-40ad-821e-e31664e8aae2" providerId="ADAL" clId="{A945F776-1EA5-474A-8042-4E8BE0D3E56B}" dt="2024-06-22T16:38:48.687" v="289"/>
        <pc:sldMkLst>
          <pc:docMk/>
          <pc:sldMk cId="1590894068" sldId="492"/>
        </pc:sldMkLst>
        <pc:spChg chg="mod">
          <ac:chgData name="Michael Manyuni" userId="156d1d7e-a678-40ad-821e-e31664e8aae2" providerId="ADAL" clId="{A945F776-1EA5-474A-8042-4E8BE0D3E56B}" dt="2024-06-22T16:38:48.687" v="289"/>
          <ac:spMkLst>
            <pc:docMk/>
            <pc:sldMk cId="1590894068" sldId="492"/>
            <ac:spMk id="3" creationId="{C4A40868-8F03-7457-708C-0886D9A9738E}"/>
          </ac:spMkLst>
        </pc:spChg>
        <pc:picChg chg="mod">
          <ac:chgData name="Michael Manyuni" userId="156d1d7e-a678-40ad-821e-e31664e8aae2" providerId="ADAL" clId="{A945F776-1EA5-474A-8042-4E8BE0D3E56B}" dt="2024-06-22T16:38:37.301" v="288" actId="14100"/>
          <ac:picMkLst>
            <pc:docMk/>
            <pc:sldMk cId="1590894068" sldId="492"/>
            <ac:picMk id="2" creationId="{C9249E95-28B9-ABDF-656D-5DA9509BD87C}"/>
          </ac:picMkLst>
        </pc:picChg>
      </pc:sldChg>
    </pc:docChg>
  </pc:docChgLst>
  <pc:docChgLst>
    <pc:chgData name="Michael Manyuni" userId="156d1d7e-a678-40ad-821e-e31664e8aae2" providerId="ADAL" clId="{D65CDDAB-A855-4B4B-B022-D82A03C9C3AC}"/>
    <pc:docChg chg="modSld">
      <pc:chgData name="Michael Manyuni" userId="156d1d7e-a678-40ad-821e-e31664e8aae2" providerId="ADAL" clId="{D65CDDAB-A855-4B4B-B022-D82A03C9C3AC}" dt="2024-09-06T18:22:46.380" v="13" actId="1076"/>
      <pc:docMkLst>
        <pc:docMk/>
      </pc:docMkLst>
      <pc:sldChg chg="addSp modSp mod">
        <pc:chgData name="Michael Manyuni" userId="156d1d7e-a678-40ad-821e-e31664e8aae2" providerId="ADAL" clId="{D65CDDAB-A855-4B4B-B022-D82A03C9C3AC}" dt="2024-09-06T18:22:46.380" v="13" actId="1076"/>
        <pc:sldMkLst>
          <pc:docMk/>
          <pc:sldMk cId="3766624048" sldId="257"/>
        </pc:sldMkLst>
        <pc:spChg chg="add mod">
          <ac:chgData name="Michael Manyuni" userId="156d1d7e-a678-40ad-821e-e31664e8aae2" providerId="ADAL" clId="{D65CDDAB-A855-4B4B-B022-D82A03C9C3AC}" dt="2024-09-06T18:22:46.380" v="13" actId="1076"/>
          <ac:spMkLst>
            <pc:docMk/>
            <pc:sldMk cId="3766624048" sldId="257"/>
            <ac:spMk id="2" creationId="{DF631825-E70F-774F-95EA-ED5C89867DF4}"/>
          </ac:spMkLst>
        </pc:spChg>
      </pc:sldChg>
    </pc:docChg>
  </pc:docChgLst>
  <pc:docChgLst>
    <pc:chgData name="Michael Manyuni" userId="156d1d7e-a678-40ad-821e-e31664e8aae2" providerId="ADAL" clId="{1C8CB6F4-3096-4AA5-92BF-6452D3CECE74}"/>
    <pc:docChg chg="undo custSel addSld delSld modSld sldOrd">
      <pc:chgData name="Michael Manyuni" userId="156d1d7e-a678-40ad-821e-e31664e8aae2" providerId="ADAL" clId="{1C8CB6F4-3096-4AA5-92BF-6452D3CECE74}" dt="2024-06-29T07:32:39.076" v="421" actId="1076"/>
      <pc:docMkLst>
        <pc:docMk/>
      </pc:docMkLst>
      <pc:sldChg chg="addSp delSp modSp mod ord">
        <pc:chgData name="Michael Manyuni" userId="156d1d7e-a678-40ad-821e-e31664e8aae2" providerId="ADAL" clId="{1C8CB6F4-3096-4AA5-92BF-6452D3CECE74}" dt="2024-06-29T07:07:58.738" v="56"/>
        <pc:sldMkLst>
          <pc:docMk/>
          <pc:sldMk cId="3766624048" sldId="257"/>
        </pc:sldMkLst>
        <pc:picChg chg="del">
          <ac:chgData name="Michael Manyuni" userId="156d1d7e-a678-40ad-821e-e31664e8aae2" providerId="ADAL" clId="{1C8CB6F4-3096-4AA5-92BF-6452D3CECE74}" dt="2024-06-29T07:05:00.185" v="0" actId="478"/>
          <ac:picMkLst>
            <pc:docMk/>
            <pc:sldMk cId="3766624048" sldId="257"/>
            <ac:picMk id="3" creationId="{10DBE839-6E17-4EB3-499A-B115DFEEE4BC}"/>
          </ac:picMkLst>
        </pc:picChg>
        <pc:picChg chg="add mod">
          <ac:chgData name="Michael Manyuni" userId="156d1d7e-a678-40ad-821e-e31664e8aae2" providerId="ADAL" clId="{1C8CB6F4-3096-4AA5-92BF-6452D3CECE74}" dt="2024-06-29T07:05:04.425" v="2" actId="27614"/>
          <ac:picMkLst>
            <pc:docMk/>
            <pc:sldMk cId="3766624048" sldId="257"/>
            <ac:picMk id="4" creationId="{2422BB68-418C-175F-4120-C5D316648EC8}"/>
          </ac:picMkLst>
        </pc:picChg>
      </pc:sldChg>
      <pc:sldChg chg="modSp mod">
        <pc:chgData name="Michael Manyuni" userId="156d1d7e-a678-40ad-821e-e31664e8aae2" providerId="ADAL" clId="{1C8CB6F4-3096-4AA5-92BF-6452D3CECE74}" dt="2024-06-29T07:05:30.679" v="3"/>
        <pc:sldMkLst>
          <pc:docMk/>
          <pc:sldMk cId="2373908262" sldId="359"/>
        </pc:sldMkLst>
        <pc:spChg chg="mod">
          <ac:chgData name="Michael Manyuni" userId="156d1d7e-a678-40ad-821e-e31664e8aae2" providerId="ADAL" clId="{1C8CB6F4-3096-4AA5-92BF-6452D3CECE74}" dt="2024-06-29T07:05:30.679" v="3"/>
          <ac:spMkLst>
            <pc:docMk/>
            <pc:sldMk cId="2373908262" sldId="359"/>
            <ac:spMk id="3" creationId="{C4A40868-8F03-7457-708C-0886D9A9738E}"/>
          </ac:spMkLst>
        </pc:spChg>
      </pc:sldChg>
      <pc:sldChg chg="del">
        <pc:chgData name="Michael Manyuni" userId="156d1d7e-a678-40ad-821e-e31664e8aae2" providerId="ADAL" clId="{1C8CB6F4-3096-4AA5-92BF-6452D3CECE74}" dt="2024-06-29T07:05:33.900" v="4" actId="47"/>
        <pc:sldMkLst>
          <pc:docMk/>
          <pc:sldMk cId="3069458251" sldId="412"/>
        </pc:sldMkLst>
      </pc:sldChg>
      <pc:sldChg chg="delSp modSp mod delAnim">
        <pc:chgData name="Michael Manyuni" userId="156d1d7e-a678-40ad-821e-e31664e8aae2" providerId="ADAL" clId="{1C8CB6F4-3096-4AA5-92BF-6452D3CECE74}" dt="2024-06-29T07:07:26.265" v="52" actId="1076"/>
        <pc:sldMkLst>
          <pc:docMk/>
          <pc:sldMk cId="1684840562" sldId="470"/>
        </pc:sldMkLst>
        <pc:spChg chg="mod">
          <ac:chgData name="Michael Manyuni" userId="156d1d7e-a678-40ad-821e-e31664e8aae2" providerId="ADAL" clId="{1C8CB6F4-3096-4AA5-92BF-6452D3CECE74}" dt="2024-06-29T07:07:26.265" v="52" actId="1076"/>
          <ac:spMkLst>
            <pc:docMk/>
            <pc:sldMk cId="1684840562" sldId="470"/>
            <ac:spMk id="3" creationId="{4D1D9DB1-919E-BCCF-9466-4D53A7CB790C}"/>
          </ac:spMkLst>
        </pc:spChg>
        <pc:spChg chg="del">
          <ac:chgData name="Michael Manyuni" userId="156d1d7e-a678-40ad-821e-e31664e8aae2" providerId="ADAL" clId="{1C8CB6F4-3096-4AA5-92BF-6452D3CECE74}" dt="2024-06-29T07:06:29.364" v="6" actId="478"/>
          <ac:spMkLst>
            <pc:docMk/>
            <pc:sldMk cId="1684840562" sldId="470"/>
            <ac:spMk id="7" creationId="{44CE7EA3-E4B7-14C0-03B2-191DC9F9D825}"/>
          </ac:spMkLst>
        </pc:spChg>
      </pc:sldChg>
      <pc:sldChg chg="modSp mod ord">
        <pc:chgData name="Michael Manyuni" userId="156d1d7e-a678-40ad-821e-e31664e8aae2" providerId="ADAL" clId="{1C8CB6F4-3096-4AA5-92BF-6452D3CECE74}" dt="2024-06-29T07:08:40.472" v="67" actId="20577"/>
        <pc:sldMkLst>
          <pc:docMk/>
          <pc:sldMk cId="524982218" sldId="475"/>
        </pc:sldMkLst>
        <pc:spChg chg="mod">
          <ac:chgData name="Michael Manyuni" userId="156d1d7e-a678-40ad-821e-e31664e8aae2" providerId="ADAL" clId="{1C8CB6F4-3096-4AA5-92BF-6452D3CECE74}" dt="2024-06-29T07:08:40.472" v="67" actId="20577"/>
          <ac:spMkLst>
            <pc:docMk/>
            <pc:sldMk cId="524982218" sldId="475"/>
            <ac:spMk id="3" creationId="{C4A40868-8F03-7457-708C-0886D9A9738E}"/>
          </ac:spMkLst>
        </pc:spChg>
      </pc:sldChg>
      <pc:sldChg chg="modSp mod">
        <pc:chgData name="Michael Manyuni" userId="156d1d7e-a678-40ad-821e-e31664e8aae2" providerId="ADAL" clId="{1C8CB6F4-3096-4AA5-92BF-6452D3CECE74}" dt="2024-06-29T07:11:07.430" v="113" actId="207"/>
        <pc:sldMkLst>
          <pc:docMk/>
          <pc:sldMk cId="2969308515" sldId="483"/>
        </pc:sldMkLst>
        <pc:spChg chg="mod">
          <ac:chgData name="Michael Manyuni" userId="156d1d7e-a678-40ad-821e-e31664e8aae2" providerId="ADAL" clId="{1C8CB6F4-3096-4AA5-92BF-6452D3CECE74}" dt="2024-06-29T07:11:07.430" v="113" actId="207"/>
          <ac:spMkLst>
            <pc:docMk/>
            <pc:sldMk cId="2969308515" sldId="483"/>
            <ac:spMk id="3" creationId="{C4A40868-8F03-7457-708C-0886D9A9738E}"/>
          </ac:spMkLst>
        </pc:spChg>
      </pc:sldChg>
      <pc:sldChg chg="modSp mod">
        <pc:chgData name="Michael Manyuni" userId="156d1d7e-a678-40ad-821e-e31664e8aae2" providerId="ADAL" clId="{1C8CB6F4-3096-4AA5-92BF-6452D3CECE74}" dt="2024-06-29T07:30:28.270" v="414" actId="207"/>
        <pc:sldMkLst>
          <pc:docMk/>
          <pc:sldMk cId="3799387042" sldId="484"/>
        </pc:sldMkLst>
        <pc:spChg chg="mod">
          <ac:chgData name="Michael Manyuni" userId="156d1d7e-a678-40ad-821e-e31664e8aae2" providerId="ADAL" clId="{1C8CB6F4-3096-4AA5-92BF-6452D3CECE74}" dt="2024-06-29T07:30:28.270" v="414" actId="207"/>
          <ac:spMkLst>
            <pc:docMk/>
            <pc:sldMk cId="3799387042" sldId="484"/>
            <ac:spMk id="3" creationId="{C4A40868-8F03-7457-708C-0886D9A9738E}"/>
          </ac:spMkLst>
        </pc:spChg>
      </pc:sldChg>
      <pc:sldChg chg="modSp mod">
        <pc:chgData name="Michael Manyuni" userId="156d1d7e-a678-40ad-821e-e31664e8aae2" providerId="ADAL" clId="{1C8CB6F4-3096-4AA5-92BF-6452D3CECE74}" dt="2024-06-29T07:31:05.364" v="416" actId="207"/>
        <pc:sldMkLst>
          <pc:docMk/>
          <pc:sldMk cId="2341461152" sldId="485"/>
        </pc:sldMkLst>
        <pc:spChg chg="mod">
          <ac:chgData name="Michael Manyuni" userId="156d1d7e-a678-40ad-821e-e31664e8aae2" providerId="ADAL" clId="{1C8CB6F4-3096-4AA5-92BF-6452D3CECE74}" dt="2024-06-29T07:31:05.364" v="416" actId="207"/>
          <ac:spMkLst>
            <pc:docMk/>
            <pc:sldMk cId="2341461152" sldId="485"/>
            <ac:spMk id="3" creationId="{C4A40868-8F03-7457-708C-0886D9A9738E}"/>
          </ac:spMkLst>
        </pc:spChg>
      </pc:sldChg>
      <pc:sldChg chg="modSp mod ord">
        <pc:chgData name="Michael Manyuni" userId="156d1d7e-a678-40ad-821e-e31664e8aae2" providerId="ADAL" clId="{1C8CB6F4-3096-4AA5-92BF-6452D3CECE74}" dt="2024-06-29T07:31:26.817" v="417" actId="207"/>
        <pc:sldMkLst>
          <pc:docMk/>
          <pc:sldMk cId="1768373048" sldId="486"/>
        </pc:sldMkLst>
        <pc:spChg chg="mod">
          <ac:chgData name="Michael Manyuni" userId="156d1d7e-a678-40ad-821e-e31664e8aae2" providerId="ADAL" clId="{1C8CB6F4-3096-4AA5-92BF-6452D3CECE74}" dt="2024-06-29T07:31:26.817" v="417" actId="207"/>
          <ac:spMkLst>
            <pc:docMk/>
            <pc:sldMk cId="1768373048" sldId="486"/>
            <ac:spMk id="3" creationId="{C4A40868-8F03-7457-708C-0886D9A9738E}"/>
          </ac:spMkLst>
        </pc:spChg>
      </pc:sldChg>
      <pc:sldChg chg="modSp mod ord">
        <pc:chgData name="Michael Manyuni" userId="156d1d7e-a678-40ad-821e-e31664e8aae2" providerId="ADAL" clId="{1C8CB6F4-3096-4AA5-92BF-6452D3CECE74}" dt="2024-06-29T07:19:39.996" v="254" actId="207"/>
        <pc:sldMkLst>
          <pc:docMk/>
          <pc:sldMk cId="1397036987" sldId="487"/>
        </pc:sldMkLst>
        <pc:spChg chg="mod">
          <ac:chgData name="Michael Manyuni" userId="156d1d7e-a678-40ad-821e-e31664e8aae2" providerId="ADAL" clId="{1C8CB6F4-3096-4AA5-92BF-6452D3CECE74}" dt="2024-06-29T07:19:39.996" v="254" actId="207"/>
          <ac:spMkLst>
            <pc:docMk/>
            <pc:sldMk cId="1397036987" sldId="487"/>
            <ac:spMk id="3" creationId="{C4A40868-8F03-7457-708C-0886D9A9738E}"/>
          </ac:spMkLst>
        </pc:spChg>
      </pc:sldChg>
      <pc:sldChg chg="modSp mod ord">
        <pc:chgData name="Michael Manyuni" userId="156d1d7e-a678-40ad-821e-e31664e8aae2" providerId="ADAL" clId="{1C8CB6F4-3096-4AA5-92BF-6452D3CECE74}" dt="2024-06-29T07:24:16.161" v="326" actId="207"/>
        <pc:sldMkLst>
          <pc:docMk/>
          <pc:sldMk cId="92597086" sldId="488"/>
        </pc:sldMkLst>
        <pc:spChg chg="mod">
          <ac:chgData name="Michael Manyuni" userId="156d1d7e-a678-40ad-821e-e31664e8aae2" providerId="ADAL" clId="{1C8CB6F4-3096-4AA5-92BF-6452D3CECE74}" dt="2024-06-29T07:24:16.161" v="326" actId="207"/>
          <ac:spMkLst>
            <pc:docMk/>
            <pc:sldMk cId="92597086" sldId="488"/>
            <ac:spMk id="3" creationId="{C4A40868-8F03-7457-708C-0886D9A9738E}"/>
          </ac:spMkLst>
        </pc:spChg>
      </pc:sldChg>
      <pc:sldChg chg="del">
        <pc:chgData name="Michael Manyuni" userId="156d1d7e-a678-40ad-821e-e31664e8aae2" providerId="ADAL" clId="{1C8CB6F4-3096-4AA5-92BF-6452D3CECE74}" dt="2024-06-29T07:29:27.220" v="412" actId="47"/>
        <pc:sldMkLst>
          <pc:docMk/>
          <pc:sldMk cId="3937153974" sldId="489"/>
        </pc:sldMkLst>
      </pc:sldChg>
      <pc:sldChg chg="del">
        <pc:chgData name="Michael Manyuni" userId="156d1d7e-a678-40ad-821e-e31664e8aae2" providerId="ADAL" clId="{1C8CB6F4-3096-4AA5-92BF-6452D3CECE74}" dt="2024-06-29T07:29:30.160" v="413" actId="47"/>
        <pc:sldMkLst>
          <pc:docMk/>
          <pc:sldMk cId="338115933" sldId="490"/>
        </pc:sldMkLst>
      </pc:sldChg>
      <pc:sldChg chg="del">
        <pc:chgData name="Michael Manyuni" userId="156d1d7e-a678-40ad-821e-e31664e8aae2" providerId="ADAL" clId="{1C8CB6F4-3096-4AA5-92BF-6452D3CECE74}" dt="2024-06-29T07:29:27.220" v="412" actId="47"/>
        <pc:sldMkLst>
          <pc:docMk/>
          <pc:sldMk cId="32378444" sldId="491"/>
        </pc:sldMkLst>
      </pc:sldChg>
      <pc:sldChg chg="modSp mod ord">
        <pc:chgData name="Michael Manyuni" userId="156d1d7e-a678-40ad-821e-e31664e8aae2" providerId="ADAL" clId="{1C8CB6F4-3096-4AA5-92BF-6452D3CECE74}" dt="2024-06-29T07:32:01.191" v="418" actId="207"/>
        <pc:sldMkLst>
          <pc:docMk/>
          <pc:sldMk cId="1590894068" sldId="492"/>
        </pc:sldMkLst>
        <pc:spChg chg="mod">
          <ac:chgData name="Michael Manyuni" userId="156d1d7e-a678-40ad-821e-e31664e8aae2" providerId="ADAL" clId="{1C8CB6F4-3096-4AA5-92BF-6452D3CECE74}" dt="2024-06-29T07:32:01.191" v="418" actId="207"/>
          <ac:spMkLst>
            <pc:docMk/>
            <pc:sldMk cId="1590894068" sldId="492"/>
            <ac:spMk id="3" creationId="{C4A40868-8F03-7457-708C-0886D9A9738E}"/>
          </ac:spMkLst>
        </pc:spChg>
      </pc:sldChg>
      <pc:sldChg chg="modSp add mod modAnim">
        <pc:chgData name="Michael Manyuni" userId="156d1d7e-a678-40ad-821e-e31664e8aae2" providerId="ADAL" clId="{1C8CB6F4-3096-4AA5-92BF-6452D3CECE74}" dt="2024-06-29T07:10:06.367" v="108"/>
        <pc:sldMkLst>
          <pc:docMk/>
          <pc:sldMk cId="2159466824" sldId="493"/>
        </pc:sldMkLst>
        <pc:spChg chg="mod">
          <ac:chgData name="Michael Manyuni" userId="156d1d7e-a678-40ad-821e-e31664e8aae2" providerId="ADAL" clId="{1C8CB6F4-3096-4AA5-92BF-6452D3CECE74}" dt="2024-06-29T07:09:12.322" v="102" actId="20577"/>
          <ac:spMkLst>
            <pc:docMk/>
            <pc:sldMk cId="2159466824" sldId="493"/>
            <ac:spMk id="3" creationId="{4D1D9DB1-919E-BCCF-9466-4D53A7CB790C}"/>
          </ac:spMkLst>
        </pc:spChg>
        <pc:spChg chg="mod">
          <ac:chgData name="Michael Manyuni" userId="156d1d7e-a678-40ad-821e-e31664e8aae2" providerId="ADAL" clId="{1C8CB6F4-3096-4AA5-92BF-6452D3CECE74}" dt="2024-06-29T07:09:59.469" v="107" actId="14100"/>
          <ac:spMkLst>
            <pc:docMk/>
            <pc:sldMk cId="2159466824" sldId="493"/>
            <ac:spMk id="7" creationId="{44CE7EA3-E4B7-14C0-03B2-191DC9F9D825}"/>
          </ac:spMkLst>
        </pc:spChg>
      </pc:sldChg>
      <pc:sldChg chg="modSp add mod">
        <pc:chgData name="Michael Manyuni" userId="156d1d7e-a678-40ad-821e-e31664e8aae2" providerId="ADAL" clId="{1C8CB6F4-3096-4AA5-92BF-6452D3CECE74}" dt="2024-06-29T07:11:23.213" v="114" actId="207"/>
        <pc:sldMkLst>
          <pc:docMk/>
          <pc:sldMk cId="3954512426" sldId="494"/>
        </pc:sldMkLst>
        <pc:spChg chg="mod">
          <ac:chgData name="Michael Manyuni" userId="156d1d7e-a678-40ad-821e-e31664e8aae2" providerId="ADAL" clId="{1C8CB6F4-3096-4AA5-92BF-6452D3CECE74}" dt="2024-06-29T07:11:23.213" v="114" actId="207"/>
          <ac:spMkLst>
            <pc:docMk/>
            <pc:sldMk cId="3954512426" sldId="494"/>
            <ac:spMk id="3" creationId="{C4A40868-8F03-7457-708C-0886D9A9738E}"/>
          </ac:spMkLst>
        </pc:spChg>
      </pc:sldChg>
      <pc:sldChg chg="modSp add mod ord">
        <pc:chgData name="Michael Manyuni" userId="156d1d7e-a678-40ad-821e-e31664e8aae2" providerId="ADAL" clId="{1C8CB6F4-3096-4AA5-92BF-6452D3CECE74}" dt="2024-06-29T07:12:53.499" v="141" actId="20577"/>
        <pc:sldMkLst>
          <pc:docMk/>
          <pc:sldMk cId="1407746668" sldId="495"/>
        </pc:sldMkLst>
        <pc:spChg chg="mod">
          <ac:chgData name="Michael Manyuni" userId="156d1d7e-a678-40ad-821e-e31664e8aae2" providerId="ADAL" clId="{1C8CB6F4-3096-4AA5-92BF-6452D3CECE74}" dt="2024-06-29T07:12:53.499" v="141" actId="20577"/>
          <ac:spMkLst>
            <pc:docMk/>
            <pc:sldMk cId="1407746668" sldId="495"/>
            <ac:spMk id="7" creationId="{44CE7EA3-E4B7-14C0-03B2-191DC9F9D825}"/>
          </ac:spMkLst>
        </pc:spChg>
      </pc:sldChg>
      <pc:sldChg chg="modSp add mod ord">
        <pc:chgData name="Michael Manyuni" userId="156d1d7e-a678-40ad-821e-e31664e8aae2" providerId="ADAL" clId="{1C8CB6F4-3096-4AA5-92BF-6452D3CECE74}" dt="2024-06-29T07:13:51.264" v="180" actId="1076"/>
        <pc:sldMkLst>
          <pc:docMk/>
          <pc:sldMk cId="717536479" sldId="496"/>
        </pc:sldMkLst>
        <pc:spChg chg="mod">
          <ac:chgData name="Michael Manyuni" userId="156d1d7e-a678-40ad-821e-e31664e8aae2" providerId="ADAL" clId="{1C8CB6F4-3096-4AA5-92BF-6452D3CECE74}" dt="2024-06-29T07:13:51.264" v="180" actId="1076"/>
          <ac:spMkLst>
            <pc:docMk/>
            <pc:sldMk cId="717536479" sldId="496"/>
            <ac:spMk id="7" creationId="{44CE7EA3-E4B7-14C0-03B2-191DC9F9D825}"/>
          </ac:spMkLst>
        </pc:spChg>
      </pc:sldChg>
      <pc:sldChg chg="modSp add del mod">
        <pc:chgData name="Michael Manyuni" userId="156d1d7e-a678-40ad-821e-e31664e8aae2" providerId="ADAL" clId="{1C8CB6F4-3096-4AA5-92BF-6452D3CECE74}" dt="2024-06-29T07:16:11.200" v="190" actId="47"/>
        <pc:sldMkLst>
          <pc:docMk/>
          <pc:sldMk cId="4276871708" sldId="497"/>
        </pc:sldMkLst>
        <pc:spChg chg="mod">
          <ac:chgData name="Michael Manyuni" userId="156d1d7e-a678-40ad-821e-e31664e8aae2" providerId="ADAL" clId="{1C8CB6F4-3096-4AA5-92BF-6452D3CECE74}" dt="2024-06-29T07:15:03.407" v="184"/>
          <ac:spMkLst>
            <pc:docMk/>
            <pc:sldMk cId="4276871708" sldId="497"/>
            <ac:spMk id="3" creationId="{C4A40868-8F03-7457-708C-0886D9A9738E}"/>
          </ac:spMkLst>
        </pc:spChg>
      </pc:sldChg>
      <pc:sldChg chg="modSp add mod ord">
        <pc:chgData name="Michael Manyuni" userId="156d1d7e-a678-40ad-821e-e31664e8aae2" providerId="ADAL" clId="{1C8CB6F4-3096-4AA5-92BF-6452D3CECE74}" dt="2024-06-29T07:17:01.161" v="200" actId="1076"/>
        <pc:sldMkLst>
          <pc:docMk/>
          <pc:sldMk cId="596283911" sldId="498"/>
        </pc:sldMkLst>
        <pc:spChg chg="mod">
          <ac:chgData name="Michael Manyuni" userId="156d1d7e-a678-40ad-821e-e31664e8aae2" providerId="ADAL" clId="{1C8CB6F4-3096-4AA5-92BF-6452D3CECE74}" dt="2024-06-29T07:17:01.161" v="200" actId="1076"/>
          <ac:spMkLst>
            <pc:docMk/>
            <pc:sldMk cId="596283911" sldId="498"/>
            <ac:spMk id="7" creationId="{44CE7EA3-E4B7-14C0-03B2-191DC9F9D825}"/>
          </ac:spMkLst>
        </pc:spChg>
      </pc:sldChg>
      <pc:sldChg chg="modSp add mod ord">
        <pc:chgData name="Michael Manyuni" userId="156d1d7e-a678-40ad-821e-e31664e8aae2" providerId="ADAL" clId="{1C8CB6F4-3096-4AA5-92BF-6452D3CECE74}" dt="2024-06-29T07:18:01.556" v="216" actId="20577"/>
        <pc:sldMkLst>
          <pc:docMk/>
          <pc:sldMk cId="255284907" sldId="499"/>
        </pc:sldMkLst>
        <pc:spChg chg="mod">
          <ac:chgData name="Michael Manyuni" userId="156d1d7e-a678-40ad-821e-e31664e8aae2" providerId="ADAL" clId="{1C8CB6F4-3096-4AA5-92BF-6452D3CECE74}" dt="2024-06-29T07:18:01.556" v="216" actId="20577"/>
          <ac:spMkLst>
            <pc:docMk/>
            <pc:sldMk cId="255284907" sldId="499"/>
            <ac:spMk id="3" creationId="{4D1D9DB1-919E-BCCF-9466-4D53A7CB790C}"/>
          </ac:spMkLst>
        </pc:spChg>
      </pc:sldChg>
      <pc:sldChg chg="modSp add mod ord">
        <pc:chgData name="Michael Manyuni" userId="156d1d7e-a678-40ad-821e-e31664e8aae2" providerId="ADAL" clId="{1C8CB6F4-3096-4AA5-92BF-6452D3CECE74}" dt="2024-06-29T07:19:02.346" v="249" actId="1076"/>
        <pc:sldMkLst>
          <pc:docMk/>
          <pc:sldMk cId="1004291016" sldId="500"/>
        </pc:sldMkLst>
        <pc:spChg chg="mod">
          <ac:chgData name="Michael Manyuni" userId="156d1d7e-a678-40ad-821e-e31664e8aae2" providerId="ADAL" clId="{1C8CB6F4-3096-4AA5-92BF-6452D3CECE74}" dt="2024-06-29T07:18:38.339" v="227" actId="20577"/>
          <ac:spMkLst>
            <pc:docMk/>
            <pc:sldMk cId="1004291016" sldId="500"/>
            <ac:spMk id="3" creationId="{4D1D9DB1-919E-BCCF-9466-4D53A7CB790C}"/>
          </ac:spMkLst>
        </pc:spChg>
        <pc:spChg chg="mod">
          <ac:chgData name="Michael Manyuni" userId="156d1d7e-a678-40ad-821e-e31664e8aae2" providerId="ADAL" clId="{1C8CB6F4-3096-4AA5-92BF-6452D3CECE74}" dt="2024-06-29T07:19:02.346" v="249" actId="1076"/>
          <ac:spMkLst>
            <pc:docMk/>
            <pc:sldMk cId="1004291016" sldId="500"/>
            <ac:spMk id="7" creationId="{44CE7EA3-E4B7-14C0-03B2-191DC9F9D825}"/>
          </ac:spMkLst>
        </pc:spChg>
      </pc:sldChg>
      <pc:sldChg chg="modSp add mod">
        <pc:chgData name="Michael Manyuni" userId="156d1d7e-a678-40ad-821e-e31664e8aae2" providerId="ADAL" clId="{1C8CB6F4-3096-4AA5-92BF-6452D3CECE74}" dt="2024-06-29T07:20:19.304" v="258" actId="207"/>
        <pc:sldMkLst>
          <pc:docMk/>
          <pc:sldMk cId="461613897" sldId="501"/>
        </pc:sldMkLst>
        <pc:spChg chg="mod">
          <ac:chgData name="Michael Manyuni" userId="156d1d7e-a678-40ad-821e-e31664e8aae2" providerId="ADAL" clId="{1C8CB6F4-3096-4AA5-92BF-6452D3CECE74}" dt="2024-06-29T07:20:19.304" v="258" actId="207"/>
          <ac:spMkLst>
            <pc:docMk/>
            <pc:sldMk cId="461613897" sldId="501"/>
            <ac:spMk id="3" creationId="{C4A40868-8F03-7457-708C-0886D9A9738E}"/>
          </ac:spMkLst>
        </pc:spChg>
      </pc:sldChg>
      <pc:sldChg chg="modSp add mod ord">
        <pc:chgData name="Michael Manyuni" userId="156d1d7e-a678-40ad-821e-e31664e8aae2" providerId="ADAL" clId="{1C8CB6F4-3096-4AA5-92BF-6452D3CECE74}" dt="2024-06-29T07:32:39.076" v="421" actId="1076"/>
        <pc:sldMkLst>
          <pc:docMk/>
          <pc:sldMk cId="1197612705" sldId="502"/>
        </pc:sldMkLst>
        <pc:spChg chg="mod">
          <ac:chgData name="Michael Manyuni" userId="156d1d7e-a678-40ad-821e-e31664e8aae2" providerId="ADAL" clId="{1C8CB6F4-3096-4AA5-92BF-6452D3CECE74}" dt="2024-06-29T07:32:39.076" v="421" actId="1076"/>
          <ac:spMkLst>
            <pc:docMk/>
            <pc:sldMk cId="1197612705" sldId="502"/>
            <ac:spMk id="7" creationId="{44CE7EA3-E4B7-14C0-03B2-191DC9F9D825}"/>
          </ac:spMkLst>
        </pc:spChg>
        <pc:picChg chg="mod">
          <ac:chgData name="Michael Manyuni" userId="156d1d7e-a678-40ad-821e-e31664e8aae2" providerId="ADAL" clId="{1C8CB6F4-3096-4AA5-92BF-6452D3CECE74}" dt="2024-06-29T07:32:34.890" v="420" actId="1076"/>
          <ac:picMkLst>
            <pc:docMk/>
            <pc:sldMk cId="1197612705" sldId="502"/>
            <ac:picMk id="6" creationId="{3F5BA650-DC4E-D3E1-799A-326C52C466B2}"/>
          </ac:picMkLst>
        </pc:picChg>
      </pc:sldChg>
      <pc:sldChg chg="modSp add mod ord">
        <pc:chgData name="Michael Manyuni" userId="156d1d7e-a678-40ad-821e-e31664e8aae2" providerId="ADAL" clId="{1C8CB6F4-3096-4AA5-92BF-6452D3CECE74}" dt="2024-06-29T07:21:14.784" v="278" actId="20577"/>
        <pc:sldMkLst>
          <pc:docMk/>
          <pc:sldMk cId="1860727953" sldId="503"/>
        </pc:sldMkLst>
        <pc:spChg chg="mod">
          <ac:chgData name="Michael Manyuni" userId="156d1d7e-a678-40ad-821e-e31664e8aae2" providerId="ADAL" clId="{1C8CB6F4-3096-4AA5-92BF-6452D3CECE74}" dt="2024-06-29T07:21:14.784" v="278" actId="20577"/>
          <ac:spMkLst>
            <pc:docMk/>
            <pc:sldMk cId="1860727953" sldId="503"/>
            <ac:spMk id="3" creationId="{C4A40868-8F03-7457-708C-0886D9A9738E}"/>
          </ac:spMkLst>
        </pc:spChg>
      </pc:sldChg>
      <pc:sldChg chg="modSp add mod">
        <pc:chgData name="Michael Manyuni" userId="156d1d7e-a678-40ad-821e-e31664e8aae2" providerId="ADAL" clId="{1C8CB6F4-3096-4AA5-92BF-6452D3CECE74}" dt="2024-06-29T07:21:37.699" v="281" actId="207"/>
        <pc:sldMkLst>
          <pc:docMk/>
          <pc:sldMk cId="1706850046" sldId="504"/>
        </pc:sldMkLst>
        <pc:spChg chg="mod">
          <ac:chgData name="Michael Manyuni" userId="156d1d7e-a678-40ad-821e-e31664e8aae2" providerId="ADAL" clId="{1C8CB6F4-3096-4AA5-92BF-6452D3CECE74}" dt="2024-06-29T07:21:37.699" v="281" actId="207"/>
          <ac:spMkLst>
            <pc:docMk/>
            <pc:sldMk cId="1706850046" sldId="504"/>
            <ac:spMk id="3" creationId="{C4A40868-8F03-7457-708C-0886D9A9738E}"/>
          </ac:spMkLst>
        </pc:spChg>
      </pc:sldChg>
      <pc:sldChg chg="modSp add mod">
        <pc:chgData name="Michael Manyuni" userId="156d1d7e-a678-40ad-821e-e31664e8aae2" providerId="ADAL" clId="{1C8CB6F4-3096-4AA5-92BF-6452D3CECE74}" dt="2024-06-29T07:22:09.702" v="284" actId="207"/>
        <pc:sldMkLst>
          <pc:docMk/>
          <pc:sldMk cId="2346273477" sldId="505"/>
        </pc:sldMkLst>
        <pc:spChg chg="mod">
          <ac:chgData name="Michael Manyuni" userId="156d1d7e-a678-40ad-821e-e31664e8aae2" providerId="ADAL" clId="{1C8CB6F4-3096-4AA5-92BF-6452D3CECE74}" dt="2024-06-29T07:22:09.702" v="284" actId="207"/>
          <ac:spMkLst>
            <pc:docMk/>
            <pc:sldMk cId="2346273477" sldId="505"/>
            <ac:spMk id="3" creationId="{C4A40868-8F03-7457-708C-0886D9A9738E}"/>
          </ac:spMkLst>
        </pc:spChg>
      </pc:sldChg>
      <pc:sldChg chg="modSp add mod">
        <pc:chgData name="Michael Manyuni" userId="156d1d7e-a678-40ad-821e-e31664e8aae2" providerId="ADAL" clId="{1C8CB6F4-3096-4AA5-92BF-6452D3CECE74}" dt="2024-06-29T07:22:34.541" v="287" actId="207"/>
        <pc:sldMkLst>
          <pc:docMk/>
          <pc:sldMk cId="2783980960" sldId="506"/>
        </pc:sldMkLst>
        <pc:spChg chg="mod">
          <ac:chgData name="Michael Manyuni" userId="156d1d7e-a678-40ad-821e-e31664e8aae2" providerId="ADAL" clId="{1C8CB6F4-3096-4AA5-92BF-6452D3CECE74}" dt="2024-06-29T07:22:34.541" v="287" actId="207"/>
          <ac:spMkLst>
            <pc:docMk/>
            <pc:sldMk cId="2783980960" sldId="506"/>
            <ac:spMk id="3" creationId="{C4A40868-8F03-7457-708C-0886D9A9738E}"/>
          </ac:spMkLst>
        </pc:spChg>
      </pc:sldChg>
      <pc:sldChg chg="modSp add mod ord">
        <pc:chgData name="Michael Manyuni" userId="156d1d7e-a678-40ad-821e-e31664e8aae2" providerId="ADAL" clId="{1C8CB6F4-3096-4AA5-92BF-6452D3CECE74}" dt="2024-06-29T07:23:13.786" v="319" actId="20577"/>
        <pc:sldMkLst>
          <pc:docMk/>
          <pc:sldMk cId="1849018174" sldId="507"/>
        </pc:sldMkLst>
        <pc:spChg chg="mod">
          <ac:chgData name="Michael Manyuni" userId="156d1d7e-a678-40ad-821e-e31664e8aae2" providerId="ADAL" clId="{1C8CB6F4-3096-4AA5-92BF-6452D3CECE74}" dt="2024-06-29T07:23:13.786" v="319" actId="20577"/>
          <ac:spMkLst>
            <pc:docMk/>
            <pc:sldMk cId="1849018174" sldId="507"/>
            <ac:spMk id="7" creationId="{44CE7EA3-E4B7-14C0-03B2-191DC9F9D825}"/>
          </ac:spMkLst>
        </pc:spChg>
      </pc:sldChg>
      <pc:sldChg chg="modSp add mod">
        <pc:chgData name="Michael Manyuni" userId="156d1d7e-a678-40ad-821e-e31664e8aae2" providerId="ADAL" clId="{1C8CB6F4-3096-4AA5-92BF-6452D3CECE74}" dt="2024-06-29T07:24:53.909" v="330" actId="207"/>
        <pc:sldMkLst>
          <pc:docMk/>
          <pc:sldMk cId="4010304678" sldId="508"/>
        </pc:sldMkLst>
        <pc:spChg chg="mod">
          <ac:chgData name="Michael Manyuni" userId="156d1d7e-a678-40ad-821e-e31664e8aae2" providerId="ADAL" clId="{1C8CB6F4-3096-4AA5-92BF-6452D3CECE74}" dt="2024-06-29T07:24:53.909" v="330" actId="207"/>
          <ac:spMkLst>
            <pc:docMk/>
            <pc:sldMk cId="4010304678" sldId="508"/>
            <ac:spMk id="3" creationId="{C4A40868-8F03-7457-708C-0886D9A9738E}"/>
          </ac:spMkLst>
        </pc:spChg>
      </pc:sldChg>
      <pc:sldChg chg="modSp add mod ord">
        <pc:chgData name="Michael Manyuni" userId="156d1d7e-a678-40ad-821e-e31664e8aae2" providerId="ADAL" clId="{1C8CB6F4-3096-4AA5-92BF-6452D3CECE74}" dt="2024-06-29T07:25:36.742" v="375" actId="1076"/>
        <pc:sldMkLst>
          <pc:docMk/>
          <pc:sldMk cId="3051185674" sldId="509"/>
        </pc:sldMkLst>
        <pc:spChg chg="mod">
          <ac:chgData name="Michael Manyuni" userId="156d1d7e-a678-40ad-821e-e31664e8aae2" providerId="ADAL" clId="{1C8CB6F4-3096-4AA5-92BF-6452D3CECE74}" dt="2024-06-29T07:25:36.742" v="375" actId="1076"/>
          <ac:spMkLst>
            <pc:docMk/>
            <pc:sldMk cId="3051185674" sldId="509"/>
            <ac:spMk id="7" creationId="{44CE7EA3-E4B7-14C0-03B2-191DC9F9D825}"/>
          </ac:spMkLst>
        </pc:spChg>
      </pc:sldChg>
      <pc:sldChg chg="modSp add mod ord">
        <pc:chgData name="Michael Manyuni" userId="156d1d7e-a678-40ad-821e-e31664e8aae2" providerId="ADAL" clId="{1C8CB6F4-3096-4AA5-92BF-6452D3CECE74}" dt="2024-06-29T07:26:21.642" v="381" actId="207"/>
        <pc:sldMkLst>
          <pc:docMk/>
          <pc:sldMk cId="1775994745" sldId="510"/>
        </pc:sldMkLst>
        <pc:spChg chg="mod">
          <ac:chgData name="Michael Manyuni" userId="156d1d7e-a678-40ad-821e-e31664e8aae2" providerId="ADAL" clId="{1C8CB6F4-3096-4AA5-92BF-6452D3CECE74}" dt="2024-06-29T07:26:21.642" v="381" actId="207"/>
          <ac:spMkLst>
            <pc:docMk/>
            <pc:sldMk cId="1775994745" sldId="510"/>
            <ac:spMk id="3" creationId="{C4A40868-8F03-7457-708C-0886D9A9738E}"/>
          </ac:spMkLst>
        </pc:spChg>
      </pc:sldChg>
      <pc:sldChg chg="modSp add mod">
        <pc:chgData name="Michael Manyuni" userId="156d1d7e-a678-40ad-821e-e31664e8aae2" providerId="ADAL" clId="{1C8CB6F4-3096-4AA5-92BF-6452D3CECE74}" dt="2024-06-29T07:27:10.190" v="385" actId="207"/>
        <pc:sldMkLst>
          <pc:docMk/>
          <pc:sldMk cId="1462999948" sldId="511"/>
        </pc:sldMkLst>
        <pc:spChg chg="mod">
          <ac:chgData name="Michael Manyuni" userId="156d1d7e-a678-40ad-821e-e31664e8aae2" providerId="ADAL" clId="{1C8CB6F4-3096-4AA5-92BF-6452D3CECE74}" dt="2024-06-29T07:27:10.190" v="385" actId="207"/>
          <ac:spMkLst>
            <pc:docMk/>
            <pc:sldMk cId="1462999948" sldId="511"/>
            <ac:spMk id="3" creationId="{C4A40868-8F03-7457-708C-0886D9A9738E}"/>
          </ac:spMkLst>
        </pc:spChg>
      </pc:sldChg>
      <pc:sldChg chg="modSp add mod ord">
        <pc:chgData name="Michael Manyuni" userId="156d1d7e-a678-40ad-821e-e31664e8aae2" providerId="ADAL" clId="{1C8CB6F4-3096-4AA5-92BF-6452D3CECE74}" dt="2024-06-29T07:28:56.839" v="408" actId="1076"/>
        <pc:sldMkLst>
          <pc:docMk/>
          <pc:sldMk cId="1986344411" sldId="512"/>
        </pc:sldMkLst>
        <pc:spChg chg="mod">
          <ac:chgData name="Michael Manyuni" userId="156d1d7e-a678-40ad-821e-e31664e8aae2" providerId="ADAL" clId="{1C8CB6F4-3096-4AA5-92BF-6452D3CECE74}" dt="2024-06-29T07:28:56.839" v="408" actId="1076"/>
          <ac:spMkLst>
            <pc:docMk/>
            <pc:sldMk cId="1986344411" sldId="512"/>
            <ac:spMk id="7" creationId="{44CE7EA3-E4B7-14C0-03B2-191DC9F9D825}"/>
          </ac:spMkLst>
        </pc:spChg>
      </pc:sldChg>
      <pc:sldChg chg="add ord">
        <pc:chgData name="Michael Manyuni" userId="156d1d7e-a678-40ad-821e-e31664e8aae2" providerId="ADAL" clId="{1C8CB6F4-3096-4AA5-92BF-6452D3CECE74}" dt="2024-06-29T07:29:22.460" v="411"/>
        <pc:sldMkLst>
          <pc:docMk/>
          <pc:sldMk cId="4141341173" sldId="513"/>
        </pc:sldMkLst>
      </pc:sldChg>
    </pc:docChg>
  </pc:docChgLst>
  <pc:docChgLst>
    <pc:chgData name="Michael Manyuni" userId="156d1d7e-a678-40ad-821e-e31664e8aae2" providerId="ADAL" clId="{EB237B64-E17C-44A8-A8BE-03B09FCE7D54}"/>
    <pc:docChg chg="undo custSel addSld delSld modSld sldOrd">
      <pc:chgData name="Michael Manyuni" userId="156d1d7e-a678-40ad-821e-e31664e8aae2" providerId="ADAL" clId="{EB237B64-E17C-44A8-A8BE-03B09FCE7D54}" dt="2024-05-04T13:01:40.076" v="161" actId="1076"/>
      <pc:docMkLst>
        <pc:docMk/>
      </pc:docMkLst>
      <pc:sldChg chg="addSp delSp modSp mod ord">
        <pc:chgData name="Michael Manyuni" userId="156d1d7e-a678-40ad-821e-e31664e8aae2" providerId="ADAL" clId="{EB237B64-E17C-44A8-A8BE-03B09FCE7D54}" dt="2024-05-04T12:29:51.315" v="12" actId="962"/>
        <pc:sldMkLst>
          <pc:docMk/>
          <pc:sldMk cId="3766624048" sldId="257"/>
        </pc:sldMkLst>
        <pc:picChg chg="add mod">
          <ac:chgData name="Michael Manyuni" userId="156d1d7e-a678-40ad-821e-e31664e8aae2" providerId="ADAL" clId="{EB237B64-E17C-44A8-A8BE-03B09FCE7D54}" dt="2024-05-04T12:29:51.315" v="12" actId="962"/>
          <ac:picMkLst>
            <pc:docMk/>
            <pc:sldMk cId="3766624048" sldId="257"/>
            <ac:picMk id="3" creationId="{A5F37E7E-D2D8-2AF9-D3B2-6216DC8586A3}"/>
          </ac:picMkLst>
        </pc:picChg>
        <pc:picChg chg="del">
          <ac:chgData name="Michael Manyuni" userId="156d1d7e-a678-40ad-821e-e31664e8aae2" providerId="ADAL" clId="{EB237B64-E17C-44A8-A8BE-03B09FCE7D54}" dt="2024-05-04T12:29:46.863" v="9" actId="478"/>
          <ac:picMkLst>
            <pc:docMk/>
            <pc:sldMk cId="3766624048" sldId="257"/>
            <ac:picMk id="4" creationId="{C1A83FDD-D582-0758-D5D2-E615D6B189B5}"/>
          </ac:picMkLst>
        </pc:picChg>
      </pc:sldChg>
      <pc:sldChg chg="addSp delSp modSp mod ord">
        <pc:chgData name="Michael Manyuni" userId="156d1d7e-a678-40ad-821e-e31664e8aae2" providerId="ADAL" clId="{EB237B64-E17C-44A8-A8BE-03B09FCE7D54}" dt="2024-05-04T12:34:35.671" v="46" actId="1076"/>
        <pc:sldMkLst>
          <pc:docMk/>
          <pc:sldMk cId="1985452160" sldId="302"/>
        </pc:sldMkLst>
        <pc:spChg chg="add del mod">
          <ac:chgData name="Michael Manyuni" userId="156d1d7e-a678-40ad-821e-e31664e8aae2" providerId="ADAL" clId="{EB237B64-E17C-44A8-A8BE-03B09FCE7D54}" dt="2024-05-04T12:34:35.671" v="46" actId="1076"/>
          <ac:spMkLst>
            <pc:docMk/>
            <pc:sldMk cId="1985452160" sldId="302"/>
            <ac:spMk id="7" creationId="{44CE7EA3-E4B7-14C0-03B2-191DC9F9D825}"/>
          </ac:spMkLst>
        </pc:spChg>
        <pc:picChg chg="mod">
          <ac:chgData name="Michael Manyuni" userId="156d1d7e-a678-40ad-821e-e31664e8aae2" providerId="ADAL" clId="{EB237B64-E17C-44A8-A8BE-03B09FCE7D54}" dt="2024-05-04T12:33:08.963" v="25" actId="2085"/>
          <ac:picMkLst>
            <pc:docMk/>
            <pc:sldMk cId="1985452160" sldId="302"/>
            <ac:picMk id="5" creationId="{7F1C0897-3ECC-7B3F-5FAC-AE19BA9027B9}"/>
          </ac:picMkLst>
        </pc:picChg>
      </pc:sldChg>
      <pc:sldChg chg="modSp mod">
        <pc:chgData name="Michael Manyuni" userId="156d1d7e-a678-40ad-821e-e31664e8aae2" providerId="ADAL" clId="{EB237B64-E17C-44A8-A8BE-03B09FCE7D54}" dt="2024-05-04T12:32:17.232" v="18"/>
        <pc:sldMkLst>
          <pc:docMk/>
          <pc:sldMk cId="2373908262" sldId="359"/>
        </pc:sldMkLst>
        <pc:spChg chg="mod">
          <ac:chgData name="Michael Manyuni" userId="156d1d7e-a678-40ad-821e-e31664e8aae2" providerId="ADAL" clId="{EB237B64-E17C-44A8-A8BE-03B09FCE7D54}" dt="2024-05-04T12:32:17.232" v="18"/>
          <ac:spMkLst>
            <pc:docMk/>
            <pc:sldMk cId="2373908262" sldId="359"/>
            <ac:spMk id="3" creationId="{C4A40868-8F03-7457-708C-0886D9A9738E}"/>
          </ac:spMkLst>
        </pc:spChg>
      </pc:sldChg>
      <pc:sldChg chg="delSp modSp mod ord delAnim">
        <pc:chgData name="Michael Manyuni" userId="156d1d7e-a678-40ad-821e-e31664e8aae2" providerId="ADAL" clId="{EB237B64-E17C-44A8-A8BE-03B09FCE7D54}" dt="2024-05-04T12:37:25.487" v="71" actId="20577"/>
        <pc:sldMkLst>
          <pc:docMk/>
          <pc:sldMk cId="1755621257" sldId="405"/>
        </pc:sldMkLst>
        <pc:spChg chg="mod">
          <ac:chgData name="Michael Manyuni" userId="156d1d7e-a678-40ad-821e-e31664e8aae2" providerId="ADAL" clId="{EB237B64-E17C-44A8-A8BE-03B09FCE7D54}" dt="2024-05-04T12:37:25.487" v="71" actId="20577"/>
          <ac:spMkLst>
            <pc:docMk/>
            <pc:sldMk cId="1755621257" sldId="405"/>
            <ac:spMk id="3" creationId="{4D1D9DB1-919E-BCCF-9466-4D53A7CB790C}"/>
          </ac:spMkLst>
        </pc:spChg>
        <pc:spChg chg="del">
          <ac:chgData name="Michael Manyuni" userId="156d1d7e-a678-40ad-821e-e31664e8aae2" providerId="ADAL" clId="{EB237B64-E17C-44A8-A8BE-03B09FCE7D54}" dt="2024-05-04T12:36:55.299" v="63" actId="478"/>
          <ac:spMkLst>
            <pc:docMk/>
            <pc:sldMk cId="1755621257" sldId="405"/>
            <ac:spMk id="7" creationId="{44CE7EA3-E4B7-14C0-03B2-191DC9F9D825}"/>
          </ac:spMkLst>
        </pc:spChg>
      </pc:sldChg>
      <pc:sldChg chg="addSp delSp modSp mod">
        <pc:chgData name="Michael Manyuni" userId="156d1d7e-a678-40ad-821e-e31664e8aae2" providerId="ADAL" clId="{EB237B64-E17C-44A8-A8BE-03B09FCE7D54}" dt="2024-05-04T12:31:51.841" v="17" actId="14100"/>
        <pc:sldMkLst>
          <pc:docMk/>
          <pc:sldMk cId="721330521" sldId="411"/>
        </pc:sldMkLst>
        <pc:spChg chg="add">
          <ac:chgData name="Michael Manyuni" userId="156d1d7e-a678-40ad-821e-e31664e8aae2" providerId="ADAL" clId="{EB237B64-E17C-44A8-A8BE-03B09FCE7D54}" dt="2024-05-04T12:31:30.652" v="14"/>
          <ac:spMkLst>
            <pc:docMk/>
            <pc:sldMk cId="721330521" sldId="411"/>
            <ac:spMk id="2" creationId="{4BAA0B24-1DFE-0D96-69F3-198E3C694EFB}"/>
          </ac:spMkLst>
        </pc:spChg>
        <pc:picChg chg="add mod">
          <ac:chgData name="Michael Manyuni" userId="156d1d7e-a678-40ad-821e-e31664e8aae2" providerId="ADAL" clId="{EB237B64-E17C-44A8-A8BE-03B09FCE7D54}" dt="2024-05-04T12:31:51.841" v="17" actId="14100"/>
          <ac:picMkLst>
            <pc:docMk/>
            <pc:sldMk cId="721330521" sldId="411"/>
            <ac:picMk id="3" creationId="{7D80EB1E-4C38-CEDC-5494-51969FE09B29}"/>
          </ac:picMkLst>
        </pc:picChg>
        <pc:picChg chg="del">
          <ac:chgData name="Michael Manyuni" userId="156d1d7e-a678-40ad-821e-e31664e8aae2" providerId="ADAL" clId="{EB237B64-E17C-44A8-A8BE-03B09FCE7D54}" dt="2024-05-04T12:31:26.824" v="13" actId="478"/>
          <ac:picMkLst>
            <pc:docMk/>
            <pc:sldMk cId="721330521" sldId="411"/>
            <ac:picMk id="8" creationId="{46310142-C206-6401-7530-AED02C23B208}"/>
          </ac:picMkLst>
        </pc:picChg>
      </pc:sldChg>
      <pc:sldChg chg="addSp delSp modSp mod">
        <pc:chgData name="Michael Manyuni" userId="156d1d7e-a678-40ad-821e-e31664e8aae2" providerId="ADAL" clId="{EB237B64-E17C-44A8-A8BE-03B09FCE7D54}" dt="2024-05-04T12:25:45.462" v="6" actId="478"/>
        <pc:sldMkLst>
          <pc:docMk/>
          <pc:sldMk cId="3069458251" sldId="412"/>
        </pc:sldMkLst>
        <pc:graphicFrameChg chg="add del mod">
          <ac:chgData name="Michael Manyuni" userId="156d1d7e-a678-40ad-821e-e31664e8aae2" providerId="ADAL" clId="{EB237B64-E17C-44A8-A8BE-03B09FCE7D54}" dt="2024-05-04T12:25:44.932" v="5"/>
          <ac:graphicFrameMkLst>
            <pc:docMk/>
            <pc:sldMk cId="3069458251" sldId="412"/>
            <ac:graphicFrameMk id="2" creationId="{4095AB4E-241F-C20D-DA22-7CBD4CD0C0DF}"/>
          </ac:graphicFrameMkLst>
        </pc:graphicFrameChg>
        <pc:picChg chg="add del">
          <ac:chgData name="Michael Manyuni" userId="156d1d7e-a678-40ad-821e-e31664e8aae2" providerId="ADAL" clId="{EB237B64-E17C-44A8-A8BE-03B09FCE7D54}" dt="2024-05-04T12:25:45.462" v="6" actId="478"/>
          <ac:picMkLst>
            <pc:docMk/>
            <pc:sldMk cId="3069458251" sldId="412"/>
            <ac:picMk id="3" creationId="{C6D8E480-3CD0-2C57-D871-6DC7CB716C30}"/>
          </ac:picMkLst>
        </pc:picChg>
        <pc:picChg chg="add mod">
          <ac:chgData name="Michael Manyuni" userId="156d1d7e-a678-40ad-821e-e31664e8aae2" providerId="ADAL" clId="{EB237B64-E17C-44A8-A8BE-03B09FCE7D54}" dt="2024-05-04T12:25:18.789" v="3"/>
          <ac:picMkLst>
            <pc:docMk/>
            <pc:sldMk cId="3069458251" sldId="412"/>
            <ac:picMk id="5" creationId="{8A362FBC-2EDD-F847-28CF-1693BA70F4D0}"/>
          </ac:picMkLst>
        </pc:picChg>
      </pc:sldChg>
      <pc:sldChg chg="modSp mod">
        <pc:chgData name="Michael Manyuni" userId="156d1d7e-a678-40ad-821e-e31664e8aae2" providerId="ADAL" clId="{EB237B64-E17C-44A8-A8BE-03B09FCE7D54}" dt="2024-05-04T12:35:57.968" v="57"/>
        <pc:sldMkLst>
          <pc:docMk/>
          <pc:sldMk cId="1902791392" sldId="421"/>
        </pc:sldMkLst>
        <pc:spChg chg="mod">
          <ac:chgData name="Michael Manyuni" userId="156d1d7e-a678-40ad-821e-e31664e8aae2" providerId="ADAL" clId="{EB237B64-E17C-44A8-A8BE-03B09FCE7D54}" dt="2024-05-04T12:35:57.968" v="57"/>
          <ac:spMkLst>
            <pc:docMk/>
            <pc:sldMk cId="1902791392" sldId="421"/>
            <ac:spMk id="3" creationId="{C4A40868-8F03-7457-708C-0886D9A9738E}"/>
          </ac:spMkLst>
        </pc:spChg>
      </pc:sldChg>
      <pc:sldChg chg="modSp mod">
        <pc:chgData name="Michael Manyuni" userId="156d1d7e-a678-40ad-821e-e31664e8aae2" providerId="ADAL" clId="{EB237B64-E17C-44A8-A8BE-03B09FCE7D54}" dt="2024-05-04T12:39:28.858" v="119" actId="1076"/>
        <pc:sldMkLst>
          <pc:docMk/>
          <pc:sldMk cId="573160159" sldId="422"/>
        </pc:sldMkLst>
        <pc:spChg chg="mod">
          <ac:chgData name="Michael Manyuni" userId="156d1d7e-a678-40ad-821e-e31664e8aae2" providerId="ADAL" clId="{EB237B64-E17C-44A8-A8BE-03B09FCE7D54}" dt="2024-05-04T12:39:28.858" v="119" actId="1076"/>
          <ac:spMkLst>
            <pc:docMk/>
            <pc:sldMk cId="573160159" sldId="422"/>
            <ac:spMk id="3" creationId="{C4A40868-8F03-7457-708C-0886D9A9738E}"/>
          </ac:spMkLst>
        </pc:spChg>
      </pc:sldChg>
      <pc:sldChg chg="modSp mod">
        <pc:chgData name="Michael Manyuni" userId="156d1d7e-a678-40ad-821e-e31664e8aae2" providerId="ADAL" clId="{EB237B64-E17C-44A8-A8BE-03B09FCE7D54}" dt="2024-05-04T12:42:39.321" v="152" actId="20577"/>
        <pc:sldMkLst>
          <pc:docMk/>
          <pc:sldMk cId="1470993146" sldId="423"/>
        </pc:sldMkLst>
        <pc:spChg chg="mod">
          <ac:chgData name="Michael Manyuni" userId="156d1d7e-a678-40ad-821e-e31664e8aae2" providerId="ADAL" clId="{EB237B64-E17C-44A8-A8BE-03B09FCE7D54}" dt="2024-05-04T12:42:39.321" v="152" actId="20577"/>
          <ac:spMkLst>
            <pc:docMk/>
            <pc:sldMk cId="1470993146" sldId="423"/>
            <ac:spMk id="3" creationId="{C4A40868-8F03-7457-708C-0886D9A9738E}"/>
          </ac:spMkLst>
        </pc:spChg>
      </pc:sldChg>
      <pc:sldChg chg="del">
        <pc:chgData name="Michael Manyuni" userId="156d1d7e-a678-40ad-821e-e31664e8aae2" providerId="ADAL" clId="{EB237B64-E17C-44A8-A8BE-03B09FCE7D54}" dt="2024-05-04T12:43:20.463" v="156" actId="47"/>
        <pc:sldMkLst>
          <pc:docMk/>
          <pc:sldMk cId="2414495854" sldId="424"/>
        </pc:sldMkLst>
      </pc:sldChg>
      <pc:sldChg chg="del">
        <pc:chgData name="Michael Manyuni" userId="156d1d7e-a678-40ad-821e-e31664e8aae2" providerId="ADAL" clId="{EB237B64-E17C-44A8-A8BE-03B09FCE7D54}" dt="2024-05-04T12:43:20.463" v="156" actId="47"/>
        <pc:sldMkLst>
          <pc:docMk/>
          <pc:sldMk cId="2138331241" sldId="425"/>
        </pc:sldMkLst>
      </pc:sldChg>
      <pc:sldChg chg="del">
        <pc:chgData name="Michael Manyuni" userId="156d1d7e-a678-40ad-821e-e31664e8aae2" providerId="ADAL" clId="{EB237B64-E17C-44A8-A8BE-03B09FCE7D54}" dt="2024-05-04T12:43:20.463" v="156" actId="47"/>
        <pc:sldMkLst>
          <pc:docMk/>
          <pc:sldMk cId="3929965685" sldId="426"/>
        </pc:sldMkLst>
      </pc:sldChg>
      <pc:sldChg chg="del">
        <pc:chgData name="Michael Manyuni" userId="156d1d7e-a678-40ad-821e-e31664e8aae2" providerId="ADAL" clId="{EB237B64-E17C-44A8-A8BE-03B09FCE7D54}" dt="2024-05-04T12:43:20.463" v="156" actId="47"/>
        <pc:sldMkLst>
          <pc:docMk/>
          <pc:sldMk cId="1589976627" sldId="427"/>
        </pc:sldMkLst>
      </pc:sldChg>
      <pc:sldChg chg="del">
        <pc:chgData name="Michael Manyuni" userId="156d1d7e-a678-40ad-821e-e31664e8aae2" providerId="ADAL" clId="{EB237B64-E17C-44A8-A8BE-03B09FCE7D54}" dt="2024-05-04T12:43:20.463" v="156" actId="47"/>
        <pc:sldMkLst>
          <pc:docMk/>
          <pc:sldMk cId="2356362585" sldId="428"/>
        </pc:sldMkLst>
      </pc:sldChg>
      <pc:sldChg chg="del">
        <pc:chgData name="Michael Manyuni" userId="156d1d7e-a678-40ad-821e-e31664e8aae2" providerId="ADAL" clId="{EB237B64-E17C-44A8-A8BE-03B09FCE7D54}" dt="2024-05-04T12:43:20.463" v="156" actId="47"/>
        <pc:sldMkLst>
          <pc:docMk/>
          <pc:sldMk cId="4140519647" sldId="429"/>
        </pc:sldMkLst>
      </pc:sldChg>
      <pc:sldChg chg="del">
        <pc:chgData name="Michael Manyuni" userId="156d1d7e-a678-40ad-821e-e31664e8aae2" providerId="ADAL" clId="{EB237B64-E17C-44A8-A8BE-03B09FCE7D54}" dt="2024-05-04T12:43:20.463" v="156" actId="47"/>
        <pc:sldMkLst>
          <pc:docMk/>
          <pc:sldMk cId="1931315722" sldId="430"/>
        </pc:sldMkLst>
      </pc:sldChg>
      <pc:sldChg chg="del">
        <pc:chgData name="Michael Manyuni" userId="156d1d7e-a678-40ad-821e-e31664e8aae2" providerId="ADAL" clId="{EB237B64-E17C-44A8-A8BE-03B09FCE7D54}" dt="2024-05-04T12:43:35.424" v="160" actId="47"/>
        <pc:sldMkLst>
          <pc:docMk/>
          <pc:sldMk cId="18621737" sldId="431"/>
        </pc:sldMkLst>
      </pc:sldChg>
      <pc:sldChg chg="modSp add mod">
        <pc:chgData name="Michael Manyuni" userId="156d1d7e-a678-40ad-821e-e31664e8aae2" providerId="ADAL" clId="{EB237B64-E17C-44A8-A8BE-03B09FCE7D54}" dt="2024-05-04T12:35:42.337" v="56" actId="1076"/>
        <pc:sldMkLst>
          <pc:docMk/>
          <pc:sldMk cId="952971564" sldId="432"/>
        </pc:sldMkLst>
        <pc:spChg chg="mod">
          <ac:chgData name="Michael Manyuni" userId="156d1d7e-a678-40ad-821e-e31664e8aae2" providerId="ADAL" clId="{EB237B64-E17C-44A8-A8BE-03B09FCE7D54}" dt="2024-05-04T12:35:42.337" v="56" actId="1076"/>
          <ac:spMkLst>
            <pc:docMk/>
            <pc:sldMk cId="952971564" sldId="432"/>
            <ac:spMk id="7" creationId="{44CE7EA3-E4B7-14C0-03B2-191DC9F9D825}"/>
          </ac:spMkLst>
        </pc:spChg>
        <pc:picChg chg="mod">
          <ac:chgData name="Michael Manyuni" userId="156d1d7e-a678-40ad-821e-e31664e8aae2" providerId="ADAL" clId="{EB237B64-E17C-44A8-A8BE-03B09FCE7D54}" dt="2024-05-04T12:35:33.380" v="54" actId="1076"/>
          <ac:picMkLst>
            <pc:docMk/>
            <pc:sldMk cId="952971564" sldId="432"/>
            <ac:picMk id="5" creationId="{7F1C0897-3ECC-7B3F-5FAC-AE19BA9027B9}"/>
          </ac:picMkLst>
        </pc:picChg>
      </pc:sldChg>
      <pc:sldChg chg="modSp add mod">
        <pc:chgData name="Michael Manyuni" userId="156d1d7e-a678-40ad-821e-e31664e8aae2" providerId="ADAL" clId="{EB237B64-E17C-44A8-A8BE-03B09FCE7D54}" dt="2024-05-04T13:01:40.076" v="161" actId="1076"/>
        <pc:sldMkLst>
          <pc:docMk/>
          <pc:sldMk cId="2049852083" sldId="433"/>
        </pc:sldMkLst>
        <pc:spChg chg="mod">
          <ac:chgData name="Michael Manyuni" userId="156d1d7e-a678-40ad-821e-e31664e8aae2" providerId="ADAL" clId="{EB237B64-E17C-44A8-A8BE-03B09FCE7D54}" dt="2024-05-04T12:38:14.124" v="109" actId="255"/>
          <ac:spMkLst>
            <pc:docMk/>
            <pc:sldMk cId="2049852083" sldId="433"/>
            <ac:spMk id="3" creationId="{4D1D9DB1-919E-BCCF-9466-4D53A7CB790C}"/>
          </ac:spMkLst>
        </pc:spChg>
        <pc:spChg chg="mod">
          <ac:chgData name="Michael Manyuni" userId="156d1d7e-a678-40ad-821e-e31664e8aae2" providerId="ADAL" clId="{EB237B64-E17C-44A8-A8BE-03B09FCE7D54}" dt="2024-05-04T13:01:40.076" v="161" actId="1076"/>
          <ac:spMkLst>
            <pc:docMk/>
            <pc:sldMk cId="2049852083" sldId="433"/>
            <ac:spMk id="7" creationId="{44CE7EA3-E4B7-14C0-03B2-191DC9F9D825}"/>
          </ac:spMkLst>
        </pc:spChg>
      </pc:sldChg>
      <pc:sldChg chg="modSp add mod">
        <pc:chgData name="Michael Manyuni" userId="156d1d7e-a678-40ad-821e-e31664e8aae2" providerId="ADAL" clId="{EB237B64-E17C-44A8-A8BE-03B09FCE7D54}" dt="2024-05-04T12:39:46.383" v="121"/>
        <pc:sldMkLst>
          <pc:docMk/>
          <pc:sldMk cId="64483041" sldId="434"/>
        </pc:sldMkLst>
        <pc:spChg chg="mod">
          <ac:chgData name="Michael Manyuni" userId="156d1d7e-a678-40ad-821e-e31664e8aae2" providerId="ADAL" clId="{EB237B64-E17C-44A8-A8BE-03B09FCE7D54}" dt="2024-05-04T12:39:46.383" v="121"/>
          <ac:spMkLst>
            <pc:docMk/>
            <pc:sldMk cId="64483041" sldId="434"/>
            <ac:spMk id="3" creationId="{C4A40868-8F03-7457-708C-0886D9A9738E}"/>
          </ac:spMkLst>
        </pc:spChg>
      </pc:sldChg>
      <pc:sldChg chg="modSp add mod ord modAnim">
        <pc:chgData name="Michael Manyuni" userId="156d1d7e-a678-40ad-821e-e31664e8aae2" providerId="ADAL" clId="{EB237B64-E17C-44A8-A8BE-03B09FCE7D54}" dt="2024-05-04T12:42:47.664" v="153" actId="1076"/>
        <pc:sldMkLst>
          <pc:docMk/>
          <pc:sldMk cId="3129549835" sldId="435"/>
        </pc:sldMkLst>
        <pc:spChg chg="mod">
          <ac:chgData name="Michael Manyuni" userId="156d1d7e-a678-40ad-821e-e31664e8aae2" providerId="ADAL" clId="{EB237B64-E17C-44A8-A8BE-03B09FCE7D54}" dt="2024-05-04T12:42:47.664" v="153" actId="1076"/>
          <ac:spMkLst>
            <pc:docMk/>
            <pc:sldMk cId="3129549835" sldId="435"/>
            <ac:spMk id="7" creationId="{44CE7EA3-E4B7-14C0-03B2-191DC9F9D825}"/>
          </ac:spMkLst>
        </pc:spChg>
      </pc:sldChg>
      <pc:sldChg chg="modSp add del mod">
        <pc:chgData name="Michael Manyuni" userId="156d1d7e-a678-40ad-821e-e31664e8aae2" providerId="ADAL" clId="{EB237B64-E17C-44A8-A8BE-03B09FCE7D54}" dt="2024-05-04T12:43:20.463" v="156" actId="47"/>
        <pc:sldMkLst>
          <pc:docMk/>
          <pc:sldMk cId="2731477471" sldId="436"/>
        </pc:sldMkLst>
        <pc:spChg chg="mod">
          <ac:chgData name="Michael Manyuni" userId="156d1d7e-a678-40ad-821e-e31664e8aae2" providerId="ADAL" clId="{EB237B64-E17C-44A8-A8BE-03B09FCE7D54}" dt="2024-05-04T12:43:07.529" v="155"/>
          <ac:spMkLst>
            <pc:docMk/>
            <pc:sldMk cId="2731477471" sldId="436"/>
            <ac:spMk id="3" creationId="{C4A40868-8F03-7457-708C-0886D9A9738E}"/>
          </ac:spMkLst>
        </pc:spChg>
      </pc:sldChg>
      <pc:sldChg chg="add ord">
        <pc:chgData name="Michael Manyuni" userId="156d1d7e-a678-40ad-821e-e31664e8aae2" providerId="ADAL" clId="{EB237B64-E17C-44A8-A8BE-03B09FCE7D54}" dt="2024-05-04T12:43:32.586" v="159"/>
        <pc:sldMkLst>
          <pc:docMk/>
          <pc:sldMk cId="3561881029" sldId="436"/>
        </pc:sldMkLst>
      </pc:sldChg>
    </pc:docChg>
  </pc:docChgLst>
  <pc:docChgLst>
    <pc:chgData name="Michael Manyuni" userId="156d1d7e-a678-40ad-821e-e31664e8aae2" providerId="ADAL" clId="{A5873F9B-7FA7-4F5B-9553-DEB526AB0F1F}"/>
    <pc:docChg chg="undo custSel addSld delSld modSld sldOrd">
      <pc:chgData name="Michael Manyuni" userId="156d1d7e-a678-40ad-821e-e31664e8aae2" providerId="ADAL" clId="{A5873F9B-7FA7-4F5B-9553-DEB526AB0F1F}" dt="2024-05-11T12:49:49.477" v="401" actId="1076"/>
      <pc:docMkLst>
        <pc:docMk/>
      </pc:docMkLst>
      <pc:sldChg chg="addSp delSp modSp mod">
        <pc:chgData name="Michael Manyuni" userId="156d1d7e-a678-40ad-821e-e31664e8aae2" providerId="ADAL" clId="{A5873F9B-7FA7-4F5B-9553-DEB526AB0F1F}" dt="2024-05-11T10:49:21.197" v="3" actId="962"/>
        <pc:sldMkLst>
          <pc:docMk/>
          <pc:sldMk cId="3766624048" sldId="257"/>
        </pc:sldMkLst>
        <pc:picChg chg="del">
          <ac:chgData name="Michael Manyuni" userId="156d1d7e-a678-40ad-821e-e31664e8aae2" providerId="ADAL" clId="{A5873F9B-7FA7-4F5B-9553-DEB526AB0F1F}" dt="2024-05-11T10:49:16.924" v="0" actId="478"/>
          <ac:picMkLst>
            <pc:docMk/>
            <pc:sldMk cId="3766624048" sldId="257"/>
            <ac:picMk id="3" creationId="{A5F37E7E-D2D8-2AF9-D3B2-6216DC8586A3}"/>
          </ac:picMkLst>
        </pc:picChg>
        <pc:picChg chg="add mod">
          <ac:chgData name="Michael Manyuni" userId="156d1d7e-a678-40ad-821e-e31664e8aae2" providerId="ADAL" clId="{A5873F9B-7FA7-4F5B-9553-DEB526AB0F1F}" dt="2024-05-11T10:49:21.197" v="3" actId="962"/>
          <ac:picMkLst>
            <pc:docMk/>
            <pc:sldMk cId="3766624048" sldId="257"/>
            <ac:picMk id="4" creationId="{7B3104E3-302A-79BA-0C47-9695E7F64E55}"/>
          </ac:picMkLst>
        </pc:picChg>
      </pc:sldChg>
      <pc:sldChg chg="del">
        <pc:chgData name="Michael Manyuni" userId="156d1d7e-a678-40ad-821e-e31664e8aae2" providerId="ADAL" clId="{A5873F9B-7FA7-4F5B-9553-DEB526AB0F1F}" dt="2024-05-11T12:47:09.292" v="396" actId="47"/>
        <pc:sldMkLst>
          <pc:docMk/>
          <pc:sldMk cId="1985452160" sldId="302"/>
        </pc:sldMkLst>
      </pc:sldChg>
      <pc:sldChg chg="modSp mod">
        <pc:chgData name="Michael Manyuni" userId="156d1d7e-a678-40ad-821e-e31664e8aae2" providerId="ADAL" clId="{A5873F9B-7FA7-4F5B-9553-DEB526AB0F1F}" dt="2024-05-11T12:34:01.270" v="93"/>
        <pc:sldMkLst>
          <pc:docMk/>
          <pc:sldMk cId="2373908262" sldId="359"/>
        </pc:sldMkLst>
        <pc:spChg chg="mod">
          <ac:chgData name="Michael Manyuni" userId="156d1d7e-a678-40ad-821e-e31664e8aae2" providerId="ADAL" clId="{A5873F9B-7FA7-4F5B-9553-DEB526AB0F1F}" dt="2024-05-11T12:34:01.270" v="93"/>
          <ac:spMkLst>
            <pc:docMk/>
            <pc:sldMk cId="2373908262" sldId="359"/>
            <ac:spMk id="3" creationId="{C4A40868-8F03-7457-708C-0886D9A9738E}"/>
          </ac:spMkLst>
        </pc:spChg>
      </pc:sldChg>
      <pc:sldChg chg="modSp mod ord">
        <pc:chgData name="Michael Manyuni" userId="156d1d7e-a678-40ad-821e-e31664e8aae2" providerId="ADAL" clId="{A5873F9B-7FA7-4F5B-9553-DEB526AB0F1F}" dt="2024-05-11T12:39:56.431" v="282" actId="1582"/>
        <pc:sldMkLst>
          <pc:docMk/>
          <pc:sldMk cId="1755621257" sldId="405"/>
        </pc:sldMkLst>
        <pc:spChg chg="mod">
          <ac:chgData name="Michael Manyuni" userId="156d1d7e-a678-40ad-821e-e31664e8aae2" providerId="ADAL" clId="{A5873F9B-7FA7-4F5B-9553-DEB526AB0F1F}" dt="2024-05-11T12:39:56.431" v="282" actId="1582"/>
          <ac:spMkLst>
            <pc:docMk/>
            <pc:sldMk cId="1755621257" sldId="405"/>
            <ac:spMk id="3" creationId="{4D1D9DB1-919E-BCCF-9466-4D53A7CB790C}"/>
          </ac:spMkLst>
        </pc:spChg>
      </pc:sldChg>
      <pc:sldChg chg="addSp delSp modSp mod">
        <pc:chgData name="Michael Manyuni" userId="156d1d7e-a678-40ad-821e-e31664e8aae2" providerId="ADAL" clId="{A5873F9B-7FA7-4F5B-9553-DEB526AB0F1F}" dt="2024-05-11T10:51:25.505" v="16" actId="14100"/>
        <pc:sldMkLst>
          <pc:docMk/>
          <pc:sldMk cId="721330521" sldId="411"/>
        </pc:sldMkLst>
        <pc:picChg chg="del">
          <ac:chgData name="Michael Manyuni" userId="156d1d7e-a678-40ad-821e-e31664e8aae2" providerId="ADAL" clId="{A5873F9B-7FA7-4F5B-9553-DEB526AB0F1F}" dt="2024-05-11T10:50:29.976" v="4" actId="478"/>
          <ac:picMkLst>
            <pc:docMk/>
            <pc:sldMk cId="721330521" sldId="411"/>
            <ac:picMk id="3" creationId="{7D80EB1E-4C38-CEDC-5494-51969FE09B29}"/>
          </ac:picMkLst>
        </pc:picChg>
        <pc:picChg chg="add del mod">
          <ac:chgData name="Michael Manyuni" userId="156d1d7e-a678-40ad-821e-e31664e8aae2" providerId="ADAL" clId="{A5873F9B-7FA7-4F5B-9553-DEB526AB0F1F}" dt="2024-05-11T10:51:15.227" v="12" actId="478"/>
          <ac:picMkLst>
            <pc:docMk/>
            <pc:sldMk cId="721330521" sldId="411"/>
            <ac:picMk id="5" creationId="{B6E6279B-2063-551F-8B0A-5395B8DB6D3E}"/>
          </ac:picMkLst>
        </pc:picChg>
        <pc:picChg chg="del mod">
          <ac:chgData name="Michael Manyuni" userId="156d1d7e-a678-40ad-821e-e31664e8aae2" providerId="ADAL" clId="{A5873F9B-7FA7-4F5B-9553-DEB526AB0F1F}" dt="2024-05-11T10:51:15.227" v="12" actId="478"/>
          <ac:picMkLst>
            <pc:docMk/>
            <pc:sldMk cId="721330521" sldId="411"/>
            <ac:picMk id="7" creationId="{85FA8DF2-5A9A-C61A-DD90-C050CCF5125D}"/>
          </ac:picMkLst>
        </pc:picChg>
        <pc:picChg chg="add del mod">
          <ac:chgData name="Michael Manyuni" userId="156d1d7e-a678-40ad-821e-e31664e8aae2" providerId="ADAL" clId="{A5873F9B-7FA7-4F5B-9553-DEB526AB0F1F}" dt="2024-05-11T10:50:51.466" v="8" actId="478"/>
          <ac:picMkLst>
            <pc:docMk/>
            <pc:sldMk cId="721330521" sldId="411"/>
            <ac:picMk id="1026" creationId="{C9BE46AF-7E5B-7075-E106-63873850506D}"/>
          </ac:picMkLst>
        </pc:picChg>
        <pc:picChg chg="del">
          <ac:chgData name="Michael Manyuni" userId="156d1d7e-a678-40ad-821e-e31664e8aae2" providerId="ADAL" clId="{A5873F9B-7FA7-4F5B-9553-DEB526AB0F1F}" dt="2024-05-11T10:51:16.492" v="13" actId="478"/>
          <ac:picMkLst>
            <pc:docMk/>
            <pc:sldMk cId="721330521" sldId="411"/>
            <ac:picMk id="1028" creationId="{1F4FC906-D7D1-E160-644B-B9A88607D582}"/>
          </ac:picMkLst>
        </pc:picChg>
        <pc:picChg chg="add mod">
          <ac:chgData name="Michael Manyuni" userId="156d1d7e-a678-40ad-821e-e31664e8aae2" providerId="ADAL" clId="{A5873F9B-7FA7-4F5B-9553-DEB526AB0F1F}" dt="2024-05-11T10:51:25.505" v="16" actId="14100"/>
          <ac:picMkLst>
            <pc:docMk/>
            <pc:sldMk cId="721330521" sldId="411"/>
            <ac:picMk id="1030" creationId="{7575A615-F871-03B9-9779-4FC12F607D66}"/>
          </ac:picMkLst>
        </pc:picChg>
      </pc:sldChg>
      <pc:sldChg chg="modSp mod ord">
        <pc:chgData name="Michael Manyuni" userId="156d1d7e-a678-40ad-821e-e31664e8aae2" providerId="ADAL" clId="{A5873F9B-7FA7-4F5B-9553-DEB526AB0F1F}" dt="2024-05-11T12:35:31.048" v="159"/>
        <pc:sldMkLst>
          <pc:docMk/>
          <pc:sldMk cId="1902791392" sldId="421"/>
        </pc:sldMkLst>
        <pc:spChg chg="mod">
          <ac:chgData name="Michael Manyuni" userId="156d1d7e-a678-40ad-821e-e31664e8aae2" providerId="ADAL" clId="{A5873F9B-7FA7-4F5B-9553-DEB526AB0F1F}" dt="2024-05-11T12:35:31.048" v="159"/>
          <ac:spMkLst>
            <pc:docMk/>
            <pc:sldMk cId="1902791392" sldId="421"/>
            <ac:spMk id="3" creationId="{C4A40868-8F03-7457-708C-0886D9A9738E}"/>
          </ac:spMkLst>
        </pc:spChg>
      </pc:sldChg>
      <pc:sldChg chg="del">
        <pc:chgData name="Michael Manyuni" userId="156d1d7e-a678-40ad-821e-e31664e8aae2" providerId="ADAL" clId="{A5873F9B-7FA7-4F5B-9553-DEB526AB0F1F}" dt="2024-05-11T12:47:09.292" v="396" actId="47"/>
        <pc:sldMkLst>
          <pc:docMk/>
          <pc:sldMk cId="573160159" sldId="422"/>
        </pc:sldMkLst>
      </pc:sldChg>
      <pc:sldChg chg="del">
        <pc:chgData name="Michael Manyuni" userId="156d1d7e-a678-40ad-821e-e31664e8aae2" providerId="ADAL" clId="{A5873F9B-7FA7-4F5B-9553-DEB526AB0F1F}" dt="2024-05-11T12:47:09.292" v="396" actId="47"/>
        <pc:sldMkLst>
          <pc:docMk/>
          <pc:sldMk cId="1470993146" sldId="423"/>
        </pc:sldMkLst>
      </pc:sldChg>
      <pc:sldChg chg="modSp mod ord">
        <pc:chgData name="Michael Manyuni" userId="156d1d7e-a678-40ad-821e-e31664e8aae2" providerId="ADAL" clId="{A5873F9B-7FA7-4F5B-9553-DEB526AB0F1F}" dt="2024-05-11T12:33:31.301" v="92" actId="20577"/>
        <pc:sldMkLst>
          <pc:docMk/>
          <pc:sldMk cId="952971564" sldId="432"/>
        </pc:sldMkLst>
        <pc:spChg chg="mod">
          <ac:chgData name="Michael Manyuni" userId="156d1d7e-a678-40ad-821e-e31664e8aae2" providerId="ADAL" clId="{A5873F9B-7FA7-4F5B-9553-DEB526AB0F1F}" dt="2024-05-11T12:33:31.301" v="92" actId="20577"/>
          <ac:spMkLst>
            <pc:docMk/>
            <pc:sldMk cId="952971564" sldId="432"/>
            <ac:spMk id="7" creationId="{44CE7EA3-E4B7-14C0-03B2-191DC9F9D825}"/>
          </ac:spMkLst>
        </pc:spChg>
      </pc:sldChg>
      <pc:sldChg chg="modSp mod ord">
        <pc:chgData name="Michael Manyuni" userId="156d1d7e-a678-40ad-821e-e31664e8aae2" providerId="ADAL" clId="{A5873F9B-7FA7-4F5B-9553-DEB526AB0F1F}" dt="2024-05-11T12:43:45.368" v="342" actId="1076"/>
        <pc:sldMkLst>
          <pc:docMk/>
          <pc:sldMk cId="2049852083" sldId="433"/>
        </pc:sldMkLst>
        <pc:spChg chg="mod">
          <ac:chgData name="Michael Manyuni" userId="156d1d7e-a678-40ad-821e-e31664e8aae2" providerId="ADAL" clId="{A5873F9B-7FA7-4F5B-9553-DEB526AB0F1F}" dt="2024-05-11T12:43:12.693" v="338" actId="1076"/>
          <ac:spMkLst>
            <pc:docMk/>
            <pc:sldMk cId="2049852083" sldId="433"/>
            <ac:spMk id="3" creationId="{4D1D9DB1-919E-BCCF-9466-4D53A7CB790C}"/>
          </ac:spMkLst>
        </pc:spChg>
        <pc:spChg chg="mod">
          <ac:chgData name="Michael Manyuni" userId="156d1d7e-a678-40ad-821e-e31664e8aae2" providerId="ADAL" clId="{A5873F9B-7FA7-4F5B-9553-DEB526AB0F1F}" dt="2024-05-11T12:43:45.368" v="342" actId="1076"/>
          <ac:spMkLst>
            <pc:docMk/>
            <pc:sldMk cId="2049852083" sldId="433"/>
            <ac:spMk id="7" creationId="{44CE7EA3-E4B7-14C0-03B2-191DC9F9D825}"/>
          </ac:spMkLst>
        </pc:spChg>
      </pc:sldChg>
      <pc:sldChg chg="del">
        <pc:chgData name="Michael Manyuni" userId="156d1d7e-a678-40ad-821e-e31664e8aae2" providerId="ADAL" clId="{A5873F9B-7FA7-4F5B-9553-DEB526AB0F1F}" dt="2024-05-11T12:47:09.292" v="396" actId="47"/>
        <pc:sldMkLst>
          <pc:docMk/>
          <pc:sldMk cId="64483041" sldId="434"/>
        </pc:sldMkLst>
      </pc:sldChg>
      <pc:sldChg chg="modSp mod ord">
        <pc:chgData name="Michael Manyuni" userId="156d1d7e-a678-40ad-821e-e31664e8aae2" providerId="ADAL" clId="{A5873F9B-7FA7-4F5B-9553-DEB526AB0F1F}" dt="2024-05-11T12:49:26.074" v="400" actId="1076"/>
        <pc:sldMkLst>
          <pc:docMk/>
          <pc:sldMk cId="3129549835" sldId="435"/>
        </pc:sldMkLst>
        <pc:spChg chg="mod">
          <ac:chgData name="Michael Manyuni" userId="156d1d7e-a678-40ad-821e-e31664e8aae2" providerId="ADAL" clId="{A5873F9B-7FA7-4F5B-9553-DEB526AB0F1F}" dt="2024-05-11T12:34:36.357" v="118" actId="20577"/>
          <ac:spMkLst>
            <pc:docMk/>
            <pc:sldMk cId="3129549835" sldId="435"/>
            <ac:spMk id="3" creationId="{4D1D9DB1-919E-BCCF-9466-4D53A7CB790C}"/>
          </ac:spMkLst>
        </pc:spChg>
        <pc:spChg chg="mod">
          <ac:chgData name="Michael Manyuni" userId="156d1d7e-a678-40ad-821e-e31664e8aae2" providerId="ADAL" clId="{A5873F9B-7FA7-4F5B-9553-DEB526AB0F1F}" dt="2024-05-11T12:49:26.074" v="400" actId="1076"/>
          <ac:spMkLst>
            <pc:docMk/>
            <pc:sldMk cId="3129549835" sldId="435"/>
            <ac:spMk id="7" creationId="{44CE7EA3-E4B7-14C0-03B2-191DC9F9D825}"/>
          </ac:spMkLst>
        </pc:spChg>
      </pc:sldChg>
      <pc:sldChg chg="del">
        <pc:chgData name="Michael Manyuni" userId="156d1d7e-a678-40ad-821e-e31664e8aae2" providerId="ADAL" clId="{A5873F9B-7FA7-4F5B-9553-DEB526AB0F1F}" dt="2024-05-11T12:47:09.292" v="396" actId="47"/>
        <pc:sldMkLst>
          <pc:docMk/>
          <pc:sldMk cId="3561881029" sldId="436"/>
        </pc:sldMkLst>
      </pc:sldChg>
      <pc:sldChg chg="modSp add mod ord">
        <pc:chgData name="Michael Manyuni" userId="156d1d7e-a678-40ad-821e-e31664e8aae2" providerId="ADAL" clId="{A5873F9B-7FA7-4F5B-9553-DEB526AB0F1F}" dt="2024-05-11T12:49:49.477" v="401" actId="1076"/>
        <pc:sldMkLst>
          <pc:docMk/>
          <pc:sldMk cId="3171906677" sldId="437"/>
        </pc:sldMkLst>
        <pc:spChg chg="mod">
          <ac:chgData name="Michael Manyuni" userId="156d1d7e-a678-40ad-821e-e31664e8aae2" providerId="ADAL" clId="{A5873F9B-7FA7-4F5B-9553-DEB526AB0F1F}" dt="2024-05-11T12:49:49.477" v="401" actId="1076"/>
          <ac:spMkLst>
            <pc:docMk/>
            <pc:sldMk cId="3171906677" sldId="437"/>
            <ac:spMk id="7" creationId="{44CE7EA3-E4B7-14C0-03B2-191DC9F9D825}"/>
          </ac:spMkLst>
        </pc:spChg>
      </pc:sldChg>
      <pc:sldChg chg="modSp add mod ord">
        <pc:chgData name="Michael Manyuni" userId="156d1d7e-a678-40ad-821e-e31664e8aae2" providerId="ADAL" clId="{A5873F9B-7FA7-4F5B-9553-DEB526AB0F1F}" dt="2024-05-11T12:37:19.491" v="173"/>
        <pc:sldMkLst>
          <pc:docMk/>
          <pc:sldMk cId="398478830" sldId="438"/>
        </pc:sldMkLst>
        <pc:spChg chg="mod">
          <ac:chgData name="Michael Manyuni" userId="156d1d7e-a678-40ad-821e-e31664e8aae2" providerId="ADAL" clId="{A5873F9B-7FA7-4F5B-9553-DEB526AB0F1F}" dt="2024-05-11T12:37:19.491" v="173"/>
          <ac:spMkLst>
            <pc:docMk/>
            <pc:sldMk cId="398478830" sldId="438"/>
            <ac:spMk id="3" creationId="{C4A40868-8F03-7457-708C-0886D9A9738E}"/>
          </ac:spMkLst>
        </pc:spChg>
      </pc:sldChg>
      <pc:sldChg chg="delSp modSp add mod ord">
        <pc:chgData name="Michael Manyuni" userId="156d1d7e-a678-40ad-821e-e31664e8aae2" providerId="ADAL" clId="{A5873F9B-7FA7-4F5B-9553-DEB526AB0F1F}" dt="2024-05-11T12:38:37.557" v="183" actId="1076"/>
        <pc:sldMkLst>
          <pc:docMk/>
          <pc:sldMk cId="2642541461" sldId="439"/>
        </pc:sldMkLst>
        <pc:spChg chg="del">
          <ac:chgData name="Michael Manyuni" userId="156d1d7e-a678-40ad-821e-e31664e8aae2" providerId="ADAL" clId="{A5873F9B-7FA7-4F5B-9553-DEB526AB0F1F}" dt="2024-05-11T12:38:11.106" v="180" actId="478"/>
          <ac:spMkLst>
            <pc:docMk/>
            <pc:sldMk cId="2642541461" sldId="439"/>
            <ac:spMk id="3" creationId="{4D1D9DB1-919E-BCCF-9466-4D53A7CB790C}"/>
          </ac:spMkLst>
        </pc:spChg>
        <pc:spChg chg="mod">
          <ac:chgData name="Michael Manyuni" userId="156d1d7e-a678-40ad-821e-e31664e8aae2" providerId="ADAL" clId="{A5873F9B-7FA7-4F5B-9553-DEB526AB0F1F}" dt="2024-05-11T12:38:37.557" v="183" actId="1076"/>
          <ac:spMkLst>
            <pc:docMk/>
            <pc:sldMk cId="2642541461" sldId="439"/>
            <ac:spMk id="7" creationId="{44CE7EA3-E4B7-14C0-03B2-191DC9F9D825}"/>
          </ac:spMkLst>
        </pc:spChg>
      </pc:sldChg>
      <pc:sldChg chg="addSp delSp modSp add mod ord">
        <pc:chgData name="Michael Manyuni" userId="156d1d7e-a678-40ad-821e-e31664e8aae2" providerId="ADAL" clId="{A5873F9B-7FA7-4F5B-9553-DEB526AB0F1F}" dt="2024-05-11T12:46:00.819" v="378"/>
        <pc:sldMkLst>
          <pc:docMk/>
          <pc:sldMk cId="6076742" sldId="440"/>
        </pc:sldMkLst>
        <pc:picChg chg="add mod">
          <ac:chgData name="Michael Manyuni" userId="156d1d7e-a678-40ad-821e-e31664e8aae2" providerId="ADAL" clId="{A5873F9B-7FA7-4F5B-9553-DEB526AB0F1F}" dt="2024-05-11T12:41:34.038" v="292" actId="14100"/>
          <ac:picMkLst>
            <pc:docMk/>
            <pc:sldMk cId="6076742" sldId="440"/>
            <ac:picMk id="5" creationId="{3C9D434E-CE83-63CC-3454-9629E5317380}"/>
          </ac:picMkLst>
        </pc:picChg>
        <pc:picChg chg="del">
          <ac:chgData name="Michael Manyuni" userId="156d1d7e-a678-40ad-821e-e31664e8aae2" providerId="ADAL" clId="{A5873F9B-7FA7-4F5B-9553-DEB526AB0F1F}" dt="2024-05-11T12:41:15.581" v="286" actId="478"/>
          <ac:picMkLst>
            <pc:docMk/>
            <pc:sldMk cId="6076742" sldId="440"/>
            <ac:picMk id="1030" creationId="{7575A615-F871-03B9-9779-4FC12F607D66}"/>
          </ac:picMkLst>
        </pc:picChg>
      </pc:sldChg>
      <pc:sldChg chg="modSp add mod ord">
        <pc:chgData name="Michael Manyuni" userId="156d1d7e-a678-40ad-821e-e31664e8aae2" providerId="ADAL" clId="{A5873F9B-7FA7-4F5B-9553-DEB526AB0F1F}" dt="2024-05-11T12:45:48.314" v="376"/>
        <pc:sldMkLst>
          <pc:docMk/>
          <pc:sldMk cId="2823427278" sldId="441"/>
        </pc:sldMkLst>
        <pc:spChg chg="mod">
          <ac:chgData name="Michael Manyuni" userId="156d1d7e-a678-40ad-821e-e31664e8aae2" providerId="ADAL" clId="{A5873F9B-7FA7-4F5B-9553-DEB526AB0F1F}" dt="2024-05-11T12:45:48.314" v="376"/>
          <ac:spMkLst>
            <pc:docMk/>
            <pc:sldMk cId="2823427278" sldId="441"/>
            <ac:spMk id="3" creationId="{C4A40868-8F03-7457-708C-0886D9A9738E}"/>
          </ac:spMkLst>
        </pc:spChg>
      </pc:sldChg>
      <pc:sldChg chg="modSp add mod">
        <pc:chgData name="Michael Manyuni" userId="156d1d7e-a678-40ad-821e-e31664e8aae2" providerId="ADAL" clId="{A5873F9B-7FA7-4F5B-9553-DEB526AB0F1F}" dt="2024-05-11T12:45:08.556" v="375" actId="20577"/>
        <pc:sldMkLst>
          <pc:docMk/>
          <pc:sldMk cId="4021785952" sldId="442"/>
        </pc:sldMkLst>
        <pc:spChg chg="mod">
          <ac:chgData name="Michael Manyuni" userId="156d1d7e-a678-40ad-821e-e31664e8aae2" providerId="ADAL" clId="{A5873F9B-7FA7-4F5B-9553-DEB526AB0F1F}" dt="2024-05-11T12:45:08.556" v="375" actId="20577"/>
          <ac:spMkLst>
            <pc:docMk/>
            <pc:sldMk cId="4021785952" sldId="442"/>
            <ac:spMk id="7" creationId="{44CE7EA3-E4B7-14C0-03B2-191DC9F9D825}"/>
          </ac:spMkLst>
        </pc:spChg>
      </pc:sldChg>
      <pc:sldChg chg="modSp add mod ord">
        <pc:chgData name="Michael Manyuni" userId="156d1d7e-a678-40ad-821e-e31664e8aae2" providerId="ADAL" clId="{A5873F9B-7FA7-4F5B-9553-DEB526AB0F1F}" dt="2024-05-11T12:47:04.219" v="395" actId="1076"/>
        <pc:sldMkLst>
          <pc:docMk/>
          <pc:sldMk cId="3395654090" sldId="443"/>
        </pc:sldMkLst>
        <pc:spChg chg="mod">
          <ac:chgData name="Michael Manyuni" userId="156d1d7e-a678-40ad-821e-e31664e8aae2" providerId="ADAL" clId="{A5873F9B-7FA7-4F5B-9553-DEB526AB0F1F}" dt="2024-05-11T12:47:04.219" v="395" actId="1076"/>
          <ac:spMkLst>
            <pc:docMk/>
            <pc:sldMk cId="3395654090" sldId="443"/>
            <ac:spMk id="7" creationId="{44CE7EA3-E4B7-14C0-03B2-191DC9F9D825}"/>
          </ac:spMkLst>
        </pc:spChg>
      </pc:sldChg>
      <pc:sldChg chg="add ord">
        <pc:chgData name="Michael Manyuni" userId="156d1d7e-a678-40ad-821e-e31664e8aae2" providerId="ADAL" clId="{A5873F9B-7FA7-4F5B-9553-DEB526AB0F1F}" dt="2024-05-11T12:48:15.633" v="399"/>
        <pc:sldMkLst>
          <pc:docMk/>
          <pc:sldMk cId="2251092846" sldId="444"/>
        </pc:sldMkLst>
      </pc:sldChg>
    </pc:docChg>
  </pc:docChgLst>
  <pc:docChgLst>
    <pc:chgData name="Michael Manyuni" userId="156d1d7e-a678-40ad-821e-e31664e8aae2" providerId="ADAL" clId="{46436A99-7FC9-4385-A433-2A53800A2C6C}"/>
    <pc:docChg chg="undo custSel addSld delSld modSld sldOrd delMainMaster">
      <pc:chgData name="Michael Manyuni" userId="156d1d7e-a678-40ad-821e-e31664e8aae2" providerId="ADAL" clId="{46436A99-7FC9-4385-A433-2A53800A2C6C}" dt="2024-07-06T17:53:31.087" v="87" actId="1076"/>
      <pc:docMkLst>
        <pc:docMk/>
      </pc:docMkLst>
      <pc:sldChg chg="addSp delSp modSp mod">
        <pc:chgData name="Michael Manyuni" userId="156d1d7e-a678-40ad-821e-e31664e8aae2" providerId="ADAL" clId="{46436A99-7FC9-4385-A433-2A53800A2C6C}" dt="2024-07-06T17:53:31.087" v="87" actId="1076"/>
        <pc:sldMkLst>
          <pc:docMk/>
          <pc:sldMk cId="3766624048" sldId="257"/>
        </pc:sldMkLst>
        <pc:picChg chg="add mod">
          <ac:chgData name="Michael Manyuni" userId="156d1d7e-a678-40ad-821e-e31664e8aae2" providerId="ADAL" clId="{46436A99-7FC9-4385-A433-2A53800A2C6C}" dt="2024-07-06T17:53:31.087" v="87" actId="1076"/>
          <ac:picMkLst>
            <pc:docMk/>
            <pc:sldMk cId="3766624048" sldId="257"/>
            <ac:picMk id="2" creationId="{1A8D5DE4-DF14-36F6-DAA8-7AA1A2B3F5A9}"/>
          </ac:picMkLst>
        </pc:picChg>
        <pc:picChg chg="del">
          <ac:chgData name="Michael Manyuni" userId="156d1d7e-a678-40ad-821e-e31664e8aae2" providerId="ADAL" clId="{46436A99-7FC9-4385-A433-2A53800A2C6C}" dt="2024-07-06T17:45:05.635" v="26" actId="478"/>
          <ac:picMkLst>
            <pc:docMk/>
            <pc:sldMk cId="3766624048" sldId="257"/>
            <ac:picMk id="4" creationId="{2422BB68-418C-175F-4120-C5D316648EC8}"/>
          </ac:picMkLst>
        </pc:picChg>
      </pc:sldChg>
      <pc:sldChg chg="modSp mod">
        <pc:chgData name="Michael Manyuni" userId="156d1d7e-a678-40ad-821e-e31664e8aae2" providerId="ADAL" clId="{46436A99-7FC9-4385-A433-2A53800A2C6C}" dt="2024-07-06T17:44:43.976" v="25" actId="20577"/>
        <pc:sldMkLst>
          <pc:docMk/>
          <pc:sldMk cId="2373908262" sldId="359"/>
        </pc:sldMkLst>
        <pc:spChg chg="mod">
          <ac:chgData name="Michael Manyuni" userId="156d1d7e-a678-40ad-821e-e31664e8aae2" providerId="ADAL" clId="{46436A99-7FC9-4385-A433-2A53800A2C6C}" dt="2024-07-06T17:44:43.976" v="25" actId="20577"/>
          <ac:spMkLst>
            <pc:docMk/>
            <pc:sldMk cId="2373908262" sldId="359"/>
            <ac:spMk id="3" creationId="{C4A40868-8F03-7457-708C-0886D9A9738E}"/>
          </ac:spMkLst>
        </pc:spChg>
      </pc:sldChg>
      <pc:sldChg chg="del">
        <pc:chgData name="Michael Manyuni" userId="156d1d7e-a678-40ad-821e-e31664e8aae2" providerId="ADAL" clId="{46436A99-7FC9-4385-A433-2A53800A2C6C}" dt="2024-07-06T17:52:55.725" v="83" actId="47"/>
        <pc:sldMkLst>
          <pc:docMk/>
          <pc:sldMk cId="1684840562" sldId="470"/>
        </pc:sldMkLst>
      </pc:sldChg>
      <pc:sldChg chg="modSp mod ord">
        <pc:chgData name="Michael Manyuni" userId="156d1d7e-a678-40ad-821e-e31664e8aae2" providerId="ADAL" clId="{46436A99-7FC9-4385-A433-2A53800A2C6C}" dt="2024-07-06T17:47:36.140" v="42" actId="207"/>
        <pc:sldMkLst>
          <pc:docMk/>
          <pc:sldMk cId="524982218" sldId="475"/>
        </pc:sldMkLst>
        <pc:spChg chg="mod">
          <ac:chgData name="Michael Manyuni" userId="156d1d7e-a678-40ad-821e-e31664e8aae2" providerId="ADAL" clId="{46436A99-7FC9-4385-A433-2A53800A2C6C}" dt="2024-07-06T17:47:36.140" v="42" actId="207"/>
          <ac:spMkLst>
            <pc:docMk/>
            <pc:sldMk cId="524982218" sldId="475"/>
            <ac:spMk id="3" creationId="{C4A40868-8F03-7457-708C-0886D9A9738E}"/>
          </ac:spMkLst>
        </pc:spChg>
        <pc:picChg chg="mod">
          <ac:chgData name="Michael Manyuni" userId="156d1d7e-a678-40ad-821e-e31664e8aae2" providerId="ADAL" clId="{46436A99-7FC9-4385-A433-2A53800A2C6C}" dt="2024-07-06T17:47:19.034" v="40" actId="1076"/>
          <ac:picMkLst>
            <pc:docMk/>
            <pc:sldMk cId="524982218" sldId="475"/>
            <ac:picMk id="4" creationId="{5AED012A-5609-6349-16A6-BA2A4710A000}"/>
          </ac:picMkLst>
        </pc:picChg>
      </pc:sldChg>
      <pc:sldChg chg="del">
        <pc:chgData name="Michael Manyuni" userId="156d1d7e-a678-40ad-821e-e31664e8aae2" providerId="ADAL" clId="{46436A99-7FC9-4385-A433-2A53800A2C6C}" dt="2024-07-06T17:52:55.725" v="83" actId="47"/>
        <pc:sldMkLst>
          <pc:docMk/>
          <pc:sldMk cId="2969308515" sldId="483"/>
        </pc:sldMkLst>
      </pc:sldChg>
      <pc:sldChg chg="del">
        <pc:chgData name="Michael Manyuni" userId="156d1d7e-a678-40ad-821e-e31664e8aae2" providerId="ADAL" clId="{46436A99-7FC9-4385-A433-2A53800A2C6C}" dt="2024-07-06T17:52:55.725" v="83" actId="47"/>
        <pc:sldMkLst>
          <pc:docMk/>
          <pc:sldMk cId="3799387042" sldId="484"/>
        </pc:sldMkLst>
      </pc:sldChg>
      <pc:sldChg chg="del">
        <pc:chgData name="Michael Manyuni" userId="156d1d7e-a678-40ad-821e-e31664e8aae2" providerId="ADAL" clId="{46436A99-7FC9-4385-A433-2A53800A2C6C}" dt="2024-07-06T17:52:55.725" v="83" actId="47"/>
        <pc:sldMkLst>
          <pc:docMk/>
          <pc:sldMk cId="2341461152" sldId="485"/>
        </pc:sldMkLst>
      </pc:sldChg>
      <pc:sldChg chg="del">
        <pc:chgData name="Michael Manyuni" userId="156d1d7e-a678-40ad-821e-e31664e8aae2" providerId="ADAL" clId="{46436A99-7FC9-4385-A433-2A53800A2C6C}" dt="2024-07-06T17:52:55.725" v="83" actId="47"/>
        <pc:sldMkLst>
          <pc:docMk/>
          <pc:sldMk cId="1768373048" sldId="486"/>
        </pc:sldMkLst>
      </pc:sldChg>
      <pc:sldChg chg="del">
        <pc:chgData name="Michael Manyuni" userId="156d1d7e-a678-40ad-821e-e31664e8aae2" providerId="ADAL" clId="{46436A99-7FC9-4385-A433-2A53800A2C6C}" dt="2024-07-06T17:52:55.725" v="83" actId="47"/>
        <pc:sldMkLst>
          <pc:docMk/>
          <pc:sldMk cId="1397036987" sldId="487"/>
        </pc:sldMkLst>
      </pc:sldChg>
      <pc:sldChg chg="del">
        <pc:chgData name="Michael Manyuni" userId="156d1d7e-a678-40ad-821e-e31664e8aae2" providerId="ADAL" clId="{46436A99-7FC9-4385-A433-2A53800A2C6C}" dt="2024-07-06T17:52:55.725" v="83" actId="47"/>
        <pc:sldMkLst>
          <pc:docMk/>
          <pc:sldMk cId="92597086" sldId="488"/>
        </pc:sldMkLst>
      </pc:sldChg>
      <pc:sldChg chg="del">
        <pc:chgData name="Michael Manyuni" userId="156d1d7e-a678-40ad-821e-e31664e8aae2" providerId="ADAL" clId="{46436A99-7FC9-4385-A433-2A53800A2C6C}" dt="2024-07-06T17:52:55.725" v="83" actId="47"/>
        <pc:sldMkLst>
          <pc:docMk/>
          <pc:sldMk cId="1590894068" sldId="492"/>
        </pc:sldMkLst>
      </pc:sldChg>
      <pc:sldChg chg="del">
        <pc:chgData name="Michael Manyuni" userId="156d1d7e-a678-40ad-821e-e31664e8aae2" providerId="ADAL" clId="{46436A99-7FC9-4385-A433-2A53800A2C6C}" dt="2024-07-06T17:52:55.725" v="83" actId="47"/>
        <pc:sldMkLst>
          <pc:docMk/>
          <pc:sldMk cId="2159466824" sldId="493"/>
        </pc:sldMkLst>
      </pc:sldChg>
      <pc:sldChg chg="del">
        <pc:chgData name="Michael Manyuni" userId="156d1d7e-a678-40ad-821e-e31664e8aae2" providerId="ADAL" clId="{46436A99-7FC9-4385-A433-2A53800A2C6C}" dt="2024-07-06T17:52:55.725" v="83" actId="47"/>
        <pc:sldMkLst>
          <pc:docMk/>
          <pc:sldMk cId="3954512426" sldId="494"/>
        </pc:sldMkLst>
      </pc:sldChg>
      <pc:sldChg chg="del">
        <pc:chgData name="Michael Manyuni" userId="156d1d7e-a678-40ad-821e-e31664e8aae2" providerId="ADAL" clId="{46436A99-7FC9-4385-A433-2A53800A2C6C}" dt="2024-07-06T17:52:55.725" v="83" actId="47"/>
        <pc:sldMkLst>
          <pc:docMk/>
          <pc:sldMk cId="1407746668" sldId="495"/>
        </pc:sldMkLst>
      </pc:sldChg>
      <pc:sldChg chg="del">
        <pc:chgData name="Michael Manyuni" userId="156d1d7e-a678-40ad-821e-e31664e8aae2" providerId="ADAL" clId="{46436A99-7FC9-4385-A433-2A53800A2C6C}" dt="2024-07-06T17:52:55.725" v="83" actId="47"/>
        <pc:sldMkLst>
          <pc:docMk/>
          <pc:sldMk cId="717536479" sldId="496"/>
        </pc:sldMkLst>
      </pc:sldChg>
      <pc:sldChg chg="del">
        <pc:chgData name="Michael Manyuni" userId="156d1d7e-a678-40ad-821e-e31664e8aae2" providerId="ADAL" clId="{46436A99-7FC9-4385-A433-2A53800A2C6C}" dt="2024-07-06T17:52:55.725" v="83" actId="47"/>
        <pc:sldMkLst>
          <pc:docMk/>
          <pc:sldMk cId="596283911" sldId="498"/>
        </pc:sldMkLst>
      </pc:sldChg>
      <pc:sldChg chg="del">
        <pc:chgData name="Michael Manyuni" userId="156d1d7e-a678-40ad-821e-e31664e8aae2" providerId="ADAL" clId="{46436A99-7FC9-4385-A433-2A53800A2C6C}" dt="2024-07-06T17:52:55.725" v="83" actId="47"/>
        <pc:sldMkLst>
          <pc:docMk/>
          <pc:sldMk cId="255284907" sldId="499"/>
        </pc:sldMkLst>
      </pc:sldChg>
      <pc:sldChg chg="del">
        <pc:chgData name="Michael Manyuni" userId="156d1d7e-a678-40ad-821e-e31664e8aae2" providerId="ADAL" clId="{46436A99-7FC9-4385-A433-2A53800A2C6C}" dt="2024-07-06T17:52:55.725" v="83" actId="47"/>
        <pc:sldMkLst>
          <pc:docMk/>
          <pc:sldMk cId="1004291016" sldId="500"/>
        </pc:sldMkLst>
      </pc:sldChg>
      <pc:sldChg chg="del">
        <pc:chgData name="Michael Manyuni" userId="156d1d7e-a678-40ad-821e-e31664e8aae2" providerId="ADAL" clId="{46436A99-7FC9-4385-A433-2A53800A2C6C}" dt="2024-07-06T17:52:55.725" v="83" actId="47"/>
        <pc:sldMkLst>
          <pc:docMk/>
          <pc:sldMk cId="461613897" sldId="501"/>
        </pc:sldMkLst>
      </pc:sldChg>
      <pc:sldChg chg="del">
        <pc:chgData name="Michael Manyuni" userId="156d1d7e-a678-40ad-821e-e31664e8aae2" providerId="ADAL" clId="{46436A99-7FC9-4385-A433-2A53800A2C6C}" dt="2024-07-06T17:52:55.725" v="83" actId="47"/>
        <pc:sldMkLst>
          <pc:docMk/>
          <pc:sldMk cId="1197612705" sldId="502"/>
        </pc:sldMkLst>
      </pc:sldChg>
      <pc:sldChg chg="del">
        <pc:chgData name="Michael Manyuni" userId="156d1d7e-a678-40ad-821e-e31664e8aae2" providerId="ADAL" clId="{46436A99-7FC9-4385-A433-2A53800A2C6C}" dt="2024-07-06T17:52:55.725" v="83" actId="47"/>
        <pc:sldMkLst>
          <pc:docMk/>
          <pc:sldMk cId="1860727953" sldId="503"/>
        </pc:sldMkLst>
      </pc:sldChg>
      <pc:sldChg chg="del">
        <pc:chgData name="Michael Manyuni" userId="156d1d7e-a678-40ad-821e-e31664e8aae2" providerId="ADAL" clId="{46436A99-7FC9-4385-A433-2A53800A2C6C}" dt="2024-07-06T17:52:55.725" v="83" actId="47"/>
        <pc:sldMkLst>
          <pc:docMk/>
          <pc:sldMk cId="1706850046" sldId="504"/>
        </pc:sldMkLst>
      </pc:sldChg>
      <pc:sldChg chg="del">
        <pc:chgData name="Michael Manyuni" userId="156d1d7e-a678-40ad-821e-e31664e8aae2" providerId="ADAL" clId="{46436A99-7FC9-4385-A433-2A53800A2C6C}" dt="2024-07-06T17:52:55.725" v="83" actId="47"/>
        <pc:sldMkLst>
          <pc:docMk/>
          <pc:sldMk cId="2346273477" sldId="505"/>
        </pc:sldMkLst>
      </pc:sldChg>
      <pc:sldChg chg="del">
        <pc:chgData name="Michael Manyuni" userId="156d1d7e-a678-40ad-821e-e31664e8aae2" providerId="ADAL" clId="{46436A99-7FC9-4385-A433-2A53800A2C6C}" dt="2024-07-06T17:52:55.725" v="83" actId="47"/>
        <pc:sldMkLst>
          <pc:docMk/>
          <pc:sldMk cId="2783980960" sldId="506"/>
        </pc:sldMkLst>
      </pc:sldChg>
      <pc:sldChg chg="del">
        <pc:chgData name="Michael Manyuni" userId="156d1d7e-a678-40ad-821e-e31664e8aae2" providerId="ADAL" clId="{46436A99-7FC9-4385-A433-2A53800A2C6C}" dt="2024-07-06T17:52:55.725" v="83" actId="47"/>
        <pc:sldMkLst>
          <pc:docMk/>
          <pc:sldMk cId="1849018174" sldId="507"/>
        </pc:sldMkLst>
      </pc:sldChg>
      <pc:sldChg chg="del">
        <pc:chgData name="Michael Manyuni" userId="156d1d7e-a678-40ad-821e-e31664e8aae2" providerId="ADAL" clId="{46436A99-7FC9-4385-A433-2A53800A2C6C}" dt="2024-07-06T17:52:55.725" v="83" actId="47"/>
        <pc:sldMkLst>
          <pc:docMk/>
          <pc:sldMk cId="4010304678" sldId="508"/>
        </pc:sldMkLst>
      </pc:sldChg>
      <pc:sldChg chg="del">
        <pc:chgData name="Michael Manyuni" userId="156d1d7e-a678-40ad-821e-e31664e8aae2" providerId="ADAL" clId="{46436A99-7FC9-4385-A433-2A53800A2C6C}" dt="2024-07-06T17:52:55.725" v="83" actId="47"/>
        <pc:sldMkLst>
          <pc:docMk/>
          <pc:sldMk cId="3051185674" sldId="509"/>
        </pc:sldMkLst>
      </pc:sldChg>
      <pc:sldChg chg="del">
        <pc:chgData name="Michael Manyuni" userId="156d1d7e-a678-40ad-821e-e31664e8aae2" providerId="ADAL" clId="{46436A99-7FC9-4385-A433-2A53800A2C6C}" dt="2024-07-06T17:52:55.725" v="83" actId="47"/>
        <pc:sldMkLst>
          <pc:docMk/>
          <pc:sldMk cId="1775994745" sldId="510"/>
        </pc:sldMkLst>
      </pc:sldChg>
      <pc:sldChg chg="del">
        <pc:chgData name="Michael Manyuni" userId="156d1d7e-a678-40ad-821e-e31664e8aae2" providerId="ADAL" clId="{46436A99-7FC9-4385-A433-2A53800A2C6C}" dt="2024-07-06T17:52:55.725" v="83" actId="47"/>
        <pc:sldMkLst>
          <pc:docMk/>
          <pc:sldMk cId="1462999948" sldId="511"/>
        </pc:sldMkLst>
      </pc:sldChg>
      <pc:sldChg chg="del">
        <pc:chgData name="Michael Manyuni" userId="156d1d7e-a678-40ad-821e-e31664e8aae2" providerId="ADAL" clId="{46436A99-7FC9-4385-A433-2A53800A2C6C}" dt="2024-07-06T17:52:55.725" v="83" actId="47"/>
        <pc:sldMkLst>
          <pc:docMk/>
          <pc:sldMk cId="1986344411" sldId="512"/>
        </pc:sldMkLst>
      </pc:sldChg>
      <pc:sldChg chg="del">
        <pc:chgData name="Michael Manyuni" userId="156d1d7e-a678-40ad-821e-e31664e8aae2" providerId="ADAL" clId="{46436A99-7FC9-4385-A433-2A53800A2C6C}" dt="2024-07-06T17:52:55.725" v="83" actId="47"/>
        <pc:sldMkLst>
          <pc:docMk/>
          <pc:sldMk cId="4141341173" sldId="513"/>
        </pc:sldMkLst>
      </pc:sldChg>
      <pc:sldChg chg="modSp add mod">
        <pc:chgData name="Michael Manyuni" userId="156d1d7e-a678-40ad-821e-e31664e8aae2" providerId="ADAL" clId="{46436A99-7FC9-4385-A433-2A53800A2C6C}" dt="2024-07-06T17:44:36.562" v="24" actId="20577"/>
        <pc:sldMkLst>
          <pc:docMk/>
          <pc:sldMk cId="1747605283" sldId="514"/>
        </pc:sldMkLst>
        <pc:spChg chg="mod">
          <ac:chgData name="Michael Manyuni" userId="156d1d7e-a678-40ad-821e-e31664e8aae2" providerId="ADAL" clId="{46436A99-7FC9-4385-A433-2A53800A2C6C}" dt="2024-07-06T17:44:36.562" v="24" actId="20577"/>
          <ac:spMkLst>
            <pc:docMk/>
            <pc:sldMk cId="1747605283" sldId="514"/>
            <ac:spMk id="3" creationId="{C4A40868-8F03-7457-708C-0886D9A9738E}"/>
          </ac:spMkLst>
        </pc:spChg>
      </pc:sldChg>
      <pc:sldChg chg="add del">
        <pc:chgData name="Michael Manyuni" userId="156d1d7e-a678-40ad-821e-e31664e8aae2" providerId="ADAL" clId="{46436A99-7FC9-4385-A433-2A53800A2C6C}" dt="2024-07-06T17:44:26.497" v="22" actId="47"/>
        <pc:sldMkLst>
          <pc:docMk/>
          <pc:sldMk cId="2141259913" sldId="514"/>
        </pc:sldMkLst>
      </pc:sldChg>
      <pc:sldChg chg="modSp add del mod">
        <pc:chgData name="Michael Manyuni" userId="156d1d7e-a678-40ad-821e-e31664e8aae2" providerId="ADAL" clId="{46436A99-7FC9-4385-A433-2A53800A2C6C}" dt="2024-07-06T17:44:21.227" v="21" actId="47"/>
        <pc:sldMkLst>
          <pc:docMk/>
          <pc:sldMk cId="771690394" sldId="515"/>
        </pc:sldMkLst>
        <pc:spChg chg="mod">
          <ac:chgData name="Michael Manyuni" userId="156d1d7e-a678-40ad-821e-e31664e8aae2" providerId="ADAL" clId="{46436A99-7FC9-4385-A433-2A53800A2C6C}" dt="2024-07-06T17:43:48.627" v="9" actId="20577"/>
          <ac:spMkLst>
            <pc:docMk/>
            <pc:sldMk cId="771690394" sldId="515"/>
            <ac:spMk id="3" creationId="{C4A40868-8F03-7457-708C-0886D9A9738E}"/>
          </ac:spMkLst>
        </pc:spChg>
      </pc:sldChg>
      <pc:sldChg chg="add ord">
        <pc:chgData name="Michael Manyuni" userId="156d1d7e-a678-40ad-821e-e31664e8aae2" providerId="ADAL" clId="{46436A99-7FC9-4385-A433-2A53800A2C6C}" dt="2024-07-06T17:45:55.169" v="30"/>
        <pc:sldMkLst>
          <pc:docMk/>
          <pc:sldMk cId="3188130526" sldId="515"/>
        </pc:sldMkLst>
      </pc:sldChg>
      <pc:sldChg chg="modSp add mod">
        <pc:chgData name="Michael Manyuni" userId="156d1d7e-a678-40ad-821e-e31664e8aae2" providerId="ADAL" clId="{46436A99-7FC9-4385-A433-2A53800A2C6C}" dt="2024-07-06T17:46:29.736" v="32" actId="207"/>
        <pc:sldMkLst>
          <pc:docMk/>
          <pc:sldMk cId="4134772741" sldId="516"/>
        </pc:sldMkLst>
        <pc:spChg chg="mod">
          <ac:chgData name="Michael Manyuni" userId="156d1d7e-a678-40ad-821e-e31664e8aae2" providerId="ADAL" clId="{46436A99-7FC9-4385-A433-2A53800A2C6C}" dt="2024-07-06T17:46:29.736" v="32" actId="207"/>
          <ac:spMkLst>
            <pc:docMk/>
            <pc:sldMk cId="4134772741" sldId="516"/>
            <ac:spMk id="3" creationId="{C4A40868-8F03-7457-708C-0886D9A9738E}"/>
          </ac:spMkLst>
        </pc:spChg>
      </pc:sldChg>
      <pc:sldChg chg="modSp add mod ord">
        <pc:chgData name="Michael Manyuni" userId="156d1d7e-a678-40ad-821e-e31664e8aae2" providerId="ADAL" clId="{46436A99-7FC9-4385-A433-2A53800A2C6C}" dt="2024-07-06T17:50:05.910" v="70" actId="207"/>
        <pc:sldMkLst>
          <pc:docMk/>
          <pc:sldMk cId="3629634133" sldId="517"/>
        </pc:sldMkLst>
        <pc:spChg chg="mod">
          <ac:chgData name="Michael Manyuni" userId="156d1d7e-a678-40ad-821e-e31664e8aae2" providerId="ADAL" clId="{46436A99-7FC9-4385-A433-2A53800A2C6C}" dt="2024-07-06T17:50:05.910" v="70" actId="207"/>
          <ac:spMkLst>
            <pc:docMk/>
            <pc:sldMk cId="3629634133" sldId="517"/>
            <ac:spMk id="3" creationId="{C4A40868-8F03-7457-708C-0886D9A9738E}"/>
          </ac:spMkLst>
        </pc:spChg>
      </pc:sldChg>
      <pc:sldChg chg="modSp add mod">
        <pc:chgData name="Michael Manyuni" userId="156d1d7e-a678-40ad-821e-e31664e8aae2" providerId="ADAL" clId="{46436A99-7FC9-4385-A433-2A53800A2C6C}" dt="2024-07-06T17:51:46.795" v="77" actId="207"/>
        <pc:sldMkLst>
          <pc:docMk/>
          <pc:sldMk cId="3230511944" sldId="518"/>
        </pc:sldMkLst>
        <pc:spChg chg="mod">
          <ac:chgData name="Michael Manyuni" userId="156d1d7e-a678-40ad-821e-e31664e8aae2" providerId="ADAL" clId="{46436A99-7FC9-4385-A433-2A53800A2C6C}" dt="2024-07-06T17:51:46.795" v="77" actId="207"/>
          <ac:spMkLst>
            <pc:docMk/>
            <pc:sldMk cId="3230511944" sldId="518"/>
            <ac:spMk id="3" creationId="{C4A40868-8F03-7457-708C-0886D9A9738E}"/>
          </ac:spMkLst>
        </pc:spChg>
      </pc:sldChg>
      <pc:sldChg chg="modSp add mod">
        <pc:chgData name="Michael Manyuni" userId="156d1d7e-a678-40ad-821e-e31664e8aae2" providerId="ADAL" clId="{46436A99-7FC9-4385-A433-2A53800A2C6C}" dt="2024-07-06T17:51:57.822" v="78" actId="207"/>
        <pc:sldMkLst>
          <pc:docMk/>
          <pc:sldMk cId="4100944951" sldId="519"/>
        </pc:sldMkLst>
        <pc:spChg chg="mod">
          <ac:chgData name="Michael Manyuni" userId="156d1d7e-a678-40ad-821e-e31664e8aae2" providerId="ADAL" clId="{46436A99-7FC9-4385-A433-2A53800A2C6C}" dt="2024-07-06T17:51:57.822" v="78" actId="207"/>
          <ac:spMkLst>
            <pc:docMk/>
            <pc:sldMk cId="4100944951" sldId="519"/>
            <ac:spMk id="3" creationId="{C4A40868-8F03-7457-708C-0886D9A9738E}"/>
          </ac:spMkLst>
        </pc:spChg>
      </pc:sldChg>
      <pc:sldChg chg="modSp add mod ord">
        <pc:chgData name="Michael Manyuni" userId="156d1d7e-a678-40ad-821e-e31664e8aae2" providerId="ADAL" clId="{46436A99-7FC9-4385-A433-2A53800A2C6C}" dt="2024-07-06T17:52:46.083" v="82"/>
        <pc:sldMkLst>
          <pc:docMk/>
          <pc:sldMk cId="1199576361" sldId="520"/>
        </pc:sldMkLst>
        <pc:spChg chg="mod">
          <ac:chgData name="Michael Manyuni" userId="156d1d7e-a678-40ad-821e-e31664e8aae2" providerId="ADAL" clId="{46436A99-7FC9-4385-A433-2A53800A2C6C}" dt="2024-07-06T17:52:46.083" v="82"/>
          <ac:spMkLst>
            <pc:docMk/>
            <pc:sldMk cId="1199576361" sldId="520"/>
            <ac:spMk id="3" creationId="{C4A40868-8F03-7457-708C-0886D9A9738E}"/>
          </ac:spMkLst>
        </pc:spChg>
      </pc:sldChg>
      <pc:sldChg chg="add ord">
        <pc:chgData name="Michael Manyuni" userId="156d1d7e-a678-40ad-821e-e31664e8aae2" providerId="ADAL" clId="{46436A99-7FC9-4385-A433-2A53800A2C6C}" dt="2024-07-06T17:53:06.590" v="86"/>
        <pc:sldMkLst>
          <pc:docMk/>
          <pc:sldMk cId="3858448950" sldId="521"/>
        </pc:sldMkLst>
      </pc:sldChg>
      <pc:sldMasterChg chg="del delSldLayout">
        <pc:chgData name="Michael Manyuni" userId="156d1d7e-a678-40ad-821e-e31664e8aae2" providerId="ADAL" clId="{46436A99-7FC9-4385-A433-2A53800A2C6C}" dt="2024-07-06T17:52:55.725" v="83" actId="47"/>
        <pc:sldMasterMkLst>
          <pc:docMk/>
          <pc:sldMasterMk cId="2836531915" sldId="2147483660"/>
        </pc:sldMasterMkLst>
        <pc:sldLayoutChg chg="del">
          <pc:chgData name="Michael Manyuni" userId="156d1d7e-a678-40ad-821e-e31664e8aae2" providerId="ADAL" clId="{46436A99-7FC9-4385-A433-2A53800A2C6C}" dt="2024-07-06T17:52:55.725" v="83" actId="47"/>
          <pc:sldLayoutMkLst>
            <pc:docMk/>
            <pc:sldMasterMk cId="2836531915" sldId="2147483660"/>
            <pc:sldLayoutMk cId="3477525637" sldId="2147483661"/>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1433401149" sldId="2147483662"/>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896227327" sldId="2147483663"/>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276095406" sldId="2147483664"/>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1168480437" sldId="2147483665"/>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283886331" sldId="2147483666"/>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2567771531" sldId="2147483667"/>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408804252" sldId="2147483668"/>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00665689" sldId="2147483669"/>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1084661724" sldId="2147483670"/>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2851975798" sldId="2147483671"/>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602435092" sldId="2147483672"/>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1553403416" sldId="2147483673"/>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833888935" sldId="2147483674"/>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264760700" sldId="2147483675"/>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3542258817" sldId="2147483676"/>
          </pc:sldLayoutMkLst>
        </pc:sldLayoutChg>
        <pc:sldLayoutChg chg="del">
          <pc:chgData name="Michael Manyuni" userId="156d1d7e-a678-40ad-821e-e31664e8aae2" providerId="ADAL" clId="{46436A99-7FC9-4385-A433-2A53800A2C6C}" dt="2024-07-06T17:52:55.725" v="83" actId="47"/>
          <pc:sldLayoutMkLst>
            <pc:docMk/>
            <pc:sldMasterMk cId="2836531915" sldId="2147483660"/>
            <pc:sldLayoutMk cId="4132352019" sldId="2147483677"/>
          </pc:sldLayoutMkLst>
        </pc:sldLayoutChg>
      </pc:sldMasterChg>
    </pc:docChg>
  </pc:docChgLst>
  <pc:docChgLst>
    <pc:chgData name="Michael Manyuni" userId="156d1d7e-a678-40ad-821e-e31664e8aae2" providerId="ADAL" clId="{EAA2D48A-25AE-45AA-BB60-C6BDE589FEF8}"/>
    <pc:docChg chg="custSel addSld delSld modSld sldOrd delMainMaster">
      <pc:chgData name="Michael Manyuni" userId="156d1d7e-a678-40ad-821e-e31664e8aae2" providerId="ADAL" clId="{EAA2D48A-25AE-45AA-BB60-C6BDE589FEF8}" dt="2024-06-08T14:11:16.525" v="38"/>
      <pc:docMkLst>
        <pc:docMk/>
      </pc:docMkLst>
      <pc:sldChg chg="addSp delSp modSp mod setBg">
        <pc:chgData name="Michael Manyuni" userId="156d1d7e-a678-40ad-821e-e31664e8aae2" providerId="ADAL" clId="{EAA2D48A-25AE-45AA-BB60-C6BDE589FEF8}" dt="2024-06-08T14:00:52.236" v="4" actId="26606"/>
        <pc:sldMkLst>
          <pc:docMk/>
          <pc:sldMk cId="3766624048" sldId="257"/>
        </pc:sldMkLst>
        <pc:spChg chg="add">
          <ac:chgData name="Michael Manyuni" userId="156d1d7e-a678-40ad-821e-e31664e8aae2" providerId="ADAL" clId="{EAA2D48A-25AE-45AA-BB60-C6BDE589FEF8}" dt="2024-06-08T14:00:52.236" v="4" actId="26606"/>
          <ac:spMkLst>
            <pc:docMk/>
            <pc:sldMk cId="3766624048" sldId="257"/>
            <ac:spMk id="9" creationId="{42A4FC2C-047E-45A5-965D-8E1E3BF09BC6}"/>
          </ac:spMkLst>
        </pc:spChg>
        <pc:picChg chg="del">
          <ac:chgData name="Michael Manyuni" userId="156d1d7e-a678-40ad-821e-e31664e8aae2" providerId="ADAL" clId="{EAA2D48A-25AE-45AA-BB60-C6BDE589FEF8}" dt="2024-06-08T14:00:44.864" v="0" actId="478"/>
          <ac:picMkLst>
            <pc:docMk/>
            <pc:sldMk cId="3766624048" sldId="257"/>
            <ac:picMk id="3" creationId="{7B855557-BCE7-5135-99DF-493E3D75F035}"/>
          </ac:picMkLst>
        </pc:picChg>
        <pc:picChg chg="add mod">
          <ac:chgData name="Michael Manyuni" userId="156d1d7e-a678-40ad-821e-e31664e8aae2" providerId="ADAL" clId="{EAA2D48A-25AE-45AA-BB60-C6BDE589FEF8}" dt="2024-06-08T14:00:52.236" v="4" actId="26606"/>
          <ac:picMkLst>
            <pc:docMk/>
            <pc:sldMk cId="3766624048" sldId="257"/>
            <ac:picMk id="4" creationId="{4420ED24-7B3E-B680-817F-D28508D952C7}"/>
          </ac:picMkLst>
        </pc:picChg>
      </pc:sldChg>
      <pc:sldChg chg="modSp mod">
        <pc:chgData name="Michael Manyuni" userId="156d1d7e-a678-40ad-821e-e31664e8aae2" providerId="ADAL" clId="{EAA2D48A-25AE-45AA-BB60-C6BDE589FEF8}" dt="2024-06-08T14:01:34.852" v="7" actId="1076"/>
        <pc:sldMkLst>
          <pc:docMk/>
          <pc:sldMk cId="2373908262" sldId="359"/>
        </pc:sldMkLst>
        <pc:spChg chg="mod">
          <ac:chgData name="Michael Manyuni" userId="156d1d7e-a678-40ad-821e-e31664e8aae2" providerId="ADAL" clId="{EAA2D48A-25AE-45AA-BB60-C6BDE589FEF8}" dt="2024-06-08T14:01:34.852" v="7" actId="1076"/>
          <ac:spMkLst>
            <pc:docMk/>
            <pc:sldMk cId="2373908262" sldId="359"/>
            <ac:spMk id="3" creationId="{C4A40868-8F03-7457-708C-0886D9A9738E}"/>
          </ac:spMkLst>
        </pc:spChg>
      </pc:sldChg>
      <pc:sldChg chg="del">
        <pc:chgData name="Michael Manyuni" userId="156d1d7e-a678-40ad-821e-e31664e8aae2" providerId="ADAL" clId="{EAA2D48A-25AE-45AA-BB60-C6BDE589FEF8}" dt="2024-06-08T14:11:09.925" v="35" actId="47"/>
        <pc:sldMkLst>
          <pc:docMk/>
          <pc:sldMk cId="1902791392" sldId="421"/>
        </pc:sldMkLst>
      </pc:sldChg>
      <pc:sldChg chg="del">
        <pc:chgData name="Michael Manyuni" userId="156d1d7e-a678-40ad-821e-e31664e8aae2" providerId="ADAL" clId="{EAA2D48A-25AE-45AA-BB60-C6BDE589FEF8}" dt="2024-06-08T14:11:09.925" v="35" actId="47"/>
        <pc:sldMkLst>
          <pc:docMk/>
          <pc:sldMk cId="952971564" sldId="432"/>
        </pc:sldMkLst>
      </pc:sldChg>
      <pc:sldChg chg="del">
        <pc:chgData name="Michael Manyuni" userId="156d1d7e-a678-40ad-821e-e31664e8aae2" providerId="ADAL" clId="{EAA2D48A-25AE-45AA-BB60-C6BDE589FEF8}" dt="2024-06-08T14:11:09.925" v="35" actId="47"/>
        <pc:sldMkLst>
          <pc:docMk/>
          <pc:sldMk cId="3171906677" sldId="437"/>
        </pc:sldMkLst>
      </pc:sldChg>
      <pc:sldChg chg="del">
        <pc:chgData name="Michael Manyuni" userId="156d1d7e-a678-40ad-821e-e31664e8aae2" providerId="ADAL" clId="{EAA2D48A-25AE-45AA-BB60-C6BDE589FEF8}" dt="2024-06-08T14:11:09.925" v="35" actId="47"/>
        <pc:sldMkLst>
          <pc:docMk/>
          <pc:sldMk cId="2366712017" sldId="452"/>
        </pc:sldMkLst>
      </pc:sldChg>
      <pc:sldChg chg="del">
        <pc:chgData name="Michael Manyuni" userId="156d1d7e-a678-40ad-821e-e31664e8aae2" providerId="ADAL" clId="{EAA2D48A-25AE-45AA-BB60-C6BDE589FEF8}" dt="2024-06-08T14:01:38.146" v="8" actId="47"/>
        <pc:sldMkLst>
          <pc:docMk/>
          <pc:sldMk cId="15643013" sldId="466"/>
        </pc:sldMkLst>
      </pc:sldChg>
      <pc:sldChg chg="del">
        <pc:chgData name="Michael Manyuni" userId="156d1d7e-a678-40ad-821e-e31664e8aae2" providerId="ADAL" clId="{EAA2D48A-25AE-45AA-BB60-C6BDE589FEF8}" dt="2024-06-08T14:01:08.816" v="5" actId="47"/>
        <pc:sldMkLst>
          <pc:docMk/>
          <pc:sldMk cId="3018659085" sldId="467"/>
        </pc:sldMkLst>
      </pc:sldChg>
      <pc:sldChg chg="del">
        <pc:chgData name="Michael Manyuni" userId="156d1d7e-a678-40ad-821e-e31664e8aae2" providerId="ADAL" clId="{EAA2D48A-25AE-45AA-BB60-C6BDE589FEF8}" dt="2024-06-08T14:11:09.925" v="35" actId="47"/>
        <pc:sldMkLst>
          <pc:docMk/>
          <pc:sldMk cId="1026264439" sldId="468"/>
        </pc:sldMkLst>
      </pc:sldChg>
      <pc:sldChg chg="del">
        <pc:chgData name="Michael Manyuni" userId="156d1d7e-a678-40ad-821e-e31664e8aae2" providerId="ADAL" clId="{EAA2D48A-25AE-45AA-BB60-C6BDE589FEF8}" dt="2024-06-08T14:11:09.925" v="35" actId="47"/>
        <pc:sldMkLst>
          <pc:docMk/>
          <pc:sldMk cId="3563292300" sldId="469"/>
        </pc:sldMkLst>
      </pc:sldChg>
      <pc:sldChg chg="del">
        <pc:chgData name="Michael Manyuni" userId="156d1d7e-a678-40ad-821e-e31664e8aae2" providerId="ADAL" clId="{EAA2D48A-25AE-45AA-BB60-C6BDE589FEF8}" dt="2024-06-08T14:11:09.925" v="35" actId="47"/>
        <pc:sldMkLst>
          <pc:docMk/>
          <pc:sldMk cId="1684840562" sldId="470"/>
        </pc:sldMkLst>
      </pc:sldChg>
      <pc:sldChg chg="del">
        <pc:chgData name="Michael Manyuni" userId="156d1d7e-a678-40ad-821e-e31664e8aae2" providerId="ADAL" clId="{EAA2D48A-25AE-45AA-BB60-C6BDE589FEF8}" dt="2024-06-08T14:11:09.925" v="35" actId="47"/>
        <pc:sldMkLst>
          <pc:docMk/>
          <pc:sldMk cId="606984651" sldId="471"/>
        </pc:sldMkLst>
      </pc:sldChg>
      <pc:sldChg chg="del">
        <pc:chgData name="Michael Manyuni" userId="156d1d7e-a678-40ad-821e-e31664e8aae2" providerId="ADAL" clId="{EAA2D48A-25AE-45AA-BB60-C6BDE589FEF8}" dt="2024-06-08T14:11:09.925" v="35" actId="47"/>
        <pc:sldMkLst>
          <pc:docMk/>
          <pc:sldMk cId="1858585569" sldId="472"/>
        </pc:sldMkLst>
      </pc:sldChg>
      <pc:sldChg chg="del">
        <pc:chgData name="Michael Manyuni" userId="156d1d7e-a678-40ad-821e-e31664e8aae2" providerId="ADAL" clId="{EAA2D48A-25AE-45AA-BB60-C6BDE589FEF8}" dt="2024-06-08T14:11:09.925" v="35" actId="47"/>
        <pc:sldMkLst>
          <pc:docMk/>
          <pc:sldMk cId="2103504650" sldId="473"/>
        </pc:sldMkLst>
      </pc:sldChg>
      <pc:sldChg chg="del">
        <pc:chgData name="Michael Manyuni" userId="156d1d7e-a678-40ad-821e-e31664e8aae2" providerId="ADAL" clId="{EAA2D48A-25AE-45AA-BB60-C6BDE589FEF8}" dt="2024-06-08T14:11:09.925" v="35" actId="47"/>
        <pc:sldMkLst>
          <pc:docMk/>
          <pc:sldMk cId="1330744010" sldId="474"/>
        </pc:sldMkLst>
      </pc:sldChg>
      <pc:sldChg chg="modSp add mod">
        <pc:chgData name="Michael Manyuni" userId="156d1d7e-a678-40ad-821e-e31664e8aae2" providerId="ADAL" clId="{EAA2D48A-25AE-45AA-BB60-C6BDE589FEF8}" dt="2024-06-08T14:02:04.059" v="12" actId="20577"/>
        <pc:sldMkLst>
          <pc:docMk/>
          <pc:sldMk cId="524982218" sldId="475"/>
        </pc:sldMkLst>
        <pc:spChg chg="mod">
          <ac:chgData name="Michael Manyuni" userId="156d1d7e-a678-40ad-821e-e31664e8aae2" providerId="ADAL" clId="{EAA2D48A-25AE-45AA-BB60-C6BDE589FEF8}" dt="2024-06-08T14:02:04.059" v="12" actId="20577"/>
          <ac:spMkLst>
            <pc:docMk/>
            <pc:sldMk cId="524982218" sldId="475"/>
            <ac:spMk id="3" creationId="{C4A40868-8F03-7457-708C-0886D9A9738E}"/>
          </ac:spMkLst>
        </pc:spChg>
      </pc:sldChg>
      <pc:sldChg chg="modSp add mod">
        <pc:chgData name="Michael Manyuni" userId="156d1d7e-a678-40ad-821e-e31664e8aae2" providerId="ADAL" clId="{EAA2D48A-25AE-45AA-BB60-C6BDE589FEF8}" dt="2024-06-08T14:02:27.398" v="15" actId="20577"/>
        <pc:sldMkLst>
          <pc:docMk/>
          <pc:sldMk cId="2694953243" sldId="476"/>
        </pc:sldMkLst>
        <pc:spChg chg="mod">
          <ac:chgData name="Michael Manyuni" userId="156d1d7e-a678-40ad-821e-e31664e8aae2" providerId="ADAL" clId="{EAA2D48A-25AE-45AA-BB60-C6BDE589FEF8}" dt="2024-06-08T14:02:27.398" v="15" actId="20577"/>
          <ac:spMkLst>
            <pc:docMk/>
            <pc:sldMk cId="2694953243" sldId="476"/>
            <ac:spMk id="3" creationId="{C4A40868-8F03-7457-708C-0886D9A9738E}"/>
          </ac:spMkLst>
        </pc:spChg>
      </pc:sldChg>
      <pc:sldChg chg="modSp add mod ord">
        <pc:chgData name="Michael Manyuni" userId="156d1d7e-a678-40ad-821e-e31664e8aae2" providerId="ADAL" clId="{EAA2D48A-25AE-45AA-BB60-C6BDE589FEF8}" dt="2024-06-08T14:03:46.113" v="19" actId="20577"/>
        <pc:sldMkLst>
          <pc:docMk/>
          <pc:sldMk cId="518813440" sldId="477"/>
        </pc:sldMkLst>
        <pc:spChg chg="mod">
          <ac:chgData name="Michael Manyuni" userId="156d1d7e-a678-40ad-821e-e31664e8aae2" providerId="ADAL" clId="{EAA2D48A-25AE-45AA-BB60-C6BDE589FEF8}" dt="2024-06-08T14:03:46.113" v="19" actId="20577"/>
          <ac:spMkLst>
            <pc:docMk/>
            <pc:sldMk cId="518813440" sldId="477"/>
            <ac:spMk id="3" creationId="{C4A40868-8F03-7457-708C-0886D9A9738E}"/>
          </ac:spMkLst>
        </pc:spChg>
      </pc:sldChg>
      <pc:sldChg chg="modSp add mod ord">
        <pc:chgData name="Michael Manyuni" userId="156d1d7e-a678-40ad-821e-e31664e8aae2" providerId="ADAL" clId="{EAA2D48A-25AE-45AA-BB60-C6BDE589FEF8}" dt="2024-06-08T14:07:05.433" v="23" actId="20577"/>
        <pc:sldMkLst>
          <pc:docMk/>
          <pc:sldMk cId="444052669" sldId="478"/>
        </pc:sldMkLst>
        <pc:spChg chg="mod">
          <ac:chgData name="Michael Manyuni" userId="156d1d7e-a678-40ad-821e-e31664e8aae2" providerId="ADAL" clId="{EAA2D48A-25AE-45AA-BB60-C6BDE589FEF8}" dt="2024-06-08T14:07:05.433" v="23" actId="20577"/>
          <ac:spMkLst>
            <pc:docMk/>
            <pc:sldMk cId="444052669" sldId="478"/>
            <ac:spMk id="3" creationId="{C4A40868-8F03-7457-708C-0886D9A9738E}"/>
          </ac:spMkLst>
        </pc:spChg>
      </pc:sldChg>
      <pc:sldChg chg="modSp add mod ord">
        <pc:chgData name="Michael Manyuni" userId="156d1d7e-a678-40ad-821e-e31664e8aae2" providerId="ADAL" clId="{EAA2D48A-25AE-45AA-BB60-C6BDE589FEF8}" dt="2024-06-08T14:08:12.099" v="29" actId="20577"/>
        <pc:sldMkLst>
          <pc:docMk/>
          <pc:sldMk cId="881299516" sldId="479"/>
        </pc:sldMkLst>
        <pc:spChg chg="mod">
          <ac:chgData name="Michael Manyuni" userId="156d1d7e-a678-40ad-821e-e31664e8aae2" providerId="ADAL" clId="{EAA2D48A-25AE-45AA-BB60-C6BDE589FEF8}" dt="2024-06-08T14:08:12.099" v="29" actId="20577"/>
          <ac:spMkLst>
            <pc:docMk/>
            <pc:sldMk cId="881299516" sldId="479"/>
            <ac:spMk id="3" creationId="{C4A40868-8F03-7457-708C-0886D9A9738E}"/>
          </ac:spMkLst>
        </pc:spChg>
      </pc:sldChg>
      <pc:sldChg chg="modSp add mod">
        <pc:chgData name="Michael Manyuni" userId="156d1d7e-a678-40ad-821e-e31664e8aae2" providerId="ADAL" clId="{EAA2D48A-25AE-45AA-BB60-C6BDE589FEF8}" dt="2024-06-08T14:08:31.675" v="30" actId="207"/>
        <pc:sldMkLst>
          <pc:docMk/>
          <pc:sldMk cId="697374909" sldId="480"/>
        </pc:sldMkLst>
        <pc:spChg chg="mod">
          <ac:chgData name="Michael Manyuni" userId="156d1d7e-a678-40ad-821e-e31664e8aae2" providerId="ADAL" clId="{EAA2D48A-25AE-45AA-BB60-C6BDE589FEF8}" dt="2024-06-08T14:08:31.675" v="30" actId="207"/>
          <ac:spMkLst>
            <pc:docMk/>
            <pc:sldMk cId="697374909" sldId="480"/>
            <ac:spMk id="3" creationId="{C4A40868-8F03-7457-708C-0886D9A9738E}"/>
          </ac:spMkLst>
        </pc:spChg>
      </pc:sldChg>
      <pc:sldChg chg="modSp add mod">
        <pc:chgData name="Michael Manyuni" userId="156d1d7e-a678-40ad-821e-e31664e8aae2" providerId="ADAL" clId="{EAA2D48A-25AE-45AA-BB60-C6BDE589FEF8}" dt="2024-06-08T14:09:06.715" v="32"/>
        <pc:sldMkLst>
          <pc:docMk/>
          <pc:sldMk cId="2290488286" sldId="481"/>
        </pc:sldMkLst>
        <pc:spChg chg="mod">
          <ac:chgData name="Michael Manyuni" userId="156d1d7e-a678-40ad-821e-e31664e8aae2" providerId="ADAL" clId="{EAA2D48A-25AE-45AA-BB60-C6BDE589FEF8}" dt="2024-06-08T14:09:06.715" v="32"/>
          <ac:spMkLst>
            <pc:docMk/>
            <pc:sldMk cId="2290488286" sldId="481"/>
            <ac:spMk id="3" creationId="{C4A40868-8F03-7457-708C-0886D9A9738E}"/>
          </ac:spMkLst>
        </pc:spChg>
      </pc:sldChg>
      <pc:sldChg chg="add ord">
        <pc:chgData name="Michael Manyuni" userId="156d1d7e-a678-40ad-821e-e31664e8aae2" providerId="ADAL" clId="{EAA2D48A-25AE-45AA-BB60-C6BDE589FEF8}" dt="2024-06-08T14:11:16.525" v="38"/>
        <pc:sldMkLst>
          <pc:docMk/>
          <pc:sldMk cId="949788345" sldId="482"/>
        </pc:sldMkLst>
      </pc:sldChg>
      <pc:sldChg chg="modSp add del mod">
        <pc:chgData name="Michael Manyuni" userId="156d1d7e-a678-40ad-821e-e31664e8aae2" providerId="ADAL" clId="{EAA2D48A-25AE-45AA-BB60-C6BDE589FEF8}" dt="2024-06-08T14:11:09.925" v="35" actId="47"/>
        <pc:sldMkLst>
          <pc:docMk/>
          <pc:sldMk cId="1509003962" sldId="482"/>
        </pc:sldMkLst>
        <pc:spChg chg="mod">
          <ac:chgData name="Michael Manyuni" userId="156d1d7e-a678-40ad-821e-e31664e8aae2" providerId="ADAL" clId="{EAA2D48A-25AE-45AA-BB60-C6BDE589FEF8}" dt="2024-06-08T14:10:37.574" v="34"/>
          <ac:spMkLst>
            <pc:docMk/>
            <pc:sldMk cId="1509003962" sldId="482"/>
            <ac:spMk id="3" creationId="{C4A40868-8F03-7457-708C-0886D9A9738E}"/>
          </ac:spMkLst>
        </pc:spChg>
      </pc:sldChg>
      <pc:sldMasterChg chg="del delSldLayout">
        <pc:chgData name="Michael Manyuni" userId="156d1d7e-a678-40ad-821e-e31664e8aae2" providerId="ADAL" clId="{EAA2D48A-25AE-45AA-BB60-C6BDE589FEF8}" dt="2024-06-08T14:11:09.925" v="35" actId="47"/>
        <pc:sldMasterMkLst>
          <pc:docMk/>
          <pc:sldMasterMk cId="2464190521" sldId="2147483660"/>
        </pc:sldMasterMkLst>
        <pc:sldLayoutChg chg="del">
          <pc:chgData name="Michael Manyuni" userId="156d1d7e-a678-40ad-821e-e31664e8aae2" providerId="ADAL" clId="{EAA2D48A-25AE-45AA-BB60-C6BDE589FEF8}" dt="2024-06-08T14:11:09.925" v="35" actId="47"/>
          <pc:sldLayoutMkLst>
            <pc:docMk/>
            <pc:sldMasterMk cId="2464190521" sldId="2147483660"/>
            <pc:sldLayoutMk cId="2394217308" sldId="2147483661"/>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2117313229" sldId="2147483662"/>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2354496698" sldId="2147483663"/>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2641594225" sldId="2147483664"/>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730664645" sldId="2147483665"/>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980254427" sldId="2147483666"/>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3516586916" sldId="2147483667"/>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521133743" sldId="2147483668"/>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1844637515" sldId="2147483669"/>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612960476" sldId="2147483670"/>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4210352468" sldId="2147483671"/>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902070646" sldId="2147483672"/>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1199733635" sldId="2147483673"/>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2968410880" sldId="2147483674"/>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1914910394" sldId="2147483675"/>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3036644635" sldId="2147483676"/>
          </pc:sldLayoutMkLst>
        </pc:sldLayoutChg>
        <pc:sldLayoutChg chg="del">
          <pc:chgData name="Michael Manyuni" userId="156d1d7e-a678-40ad-821e-e31664e8aae2" providerId="ADAL" clId="{EAA2D48A-25AE-45AA-BB60-C6BDE589FEF8}" dt="2024-06-08T14:11:09.925" v="35" actId="47"/>
          <pc:sldLayoutMkLst>
            <pc:docMk/>
            <pc:sldMasterMk cId="2464190521" sldId="2147483660"/>
            <pc:sldLayoutMk cId="3632756618" sldId="2147483677"/>
          </pc:sldLayoutMkLst>
        </pc:sldLayoutChg>
      </pc:sldMasterChg>
    </pc:docChg>
  </pc:docChgLst>
  <pc:docChgLst>
    <pc:chgData name="Michael Manyuni" userId="156d1d7e-a678-40ad-821e-e31664e8aae2" providerId="ADAL" clId="{F98632A8-A21C-41DE-BD65-C99205A341C8}"/>
    <pc:docChg chg="undo custSel addSld delSld modSld sldOrd">
      <pc:chgData name="Michael Manyuni" userId="156d1d7e-a678-40ad-821e-e31664e8aae2" providerId="ADAL" clId="{F98632A8-A21C-41DE-BD65-C99205A341C8}" dt="2024-07-27T17:15:00.043" v="119" actId="20577"/>
      <pc:docMkLst>
        <pc:docMk/>
      </pc:docMkLst>
      <pc:sldChg chg="addSp delSp modSp mod">
        <pc:chgData name="Michael Manyuni" userId="156d1d7e-a678-40ad-821e-e31664e8aae2" providerId="ADAL" clId="{F98632A8-A21C-41DE-BD65-C99205A341C8}" dt="2024-07-27T12:23:23.435" v="10" actId="1076"/>
        <pc:sldMkLst>
          <pc:docMk/>
          <pc:sldMk cId="3766624048" sldId="257"/>
        </pc:sldMkLst>
        <pc:picChg chg="del">
          <ac:chgData name="Michael Manyuni" userId="156d1d7e-a678-40ad-821e-e31664e8aae2" providerId="ADAL" clId="{F98632A8-A21C-41DE-BD65-C99205A341C8}" dt="2024-07-27T12:23:17.688" v="8" actId="478"/>
          <ac:picMkLst>
            <pc:docMk/>
            <pc:sldMk cId="3766624048" sldId="257"/>
            <ac:picMk id="2" creationId="{72B0F14F-BDD6-ECF2-F73F-1E880DD57BD4}"/>
          </ac:picMkLst>
        </pc:picChg>
        <pc:picChg chg="add mod">
          <ac:chgData name="Michael Manyuni" userId="156d1d7e-a678-40ad-821e-e31664e8aae2" providerId="ADAL" clId="{F98632A8-A21C-41DE-BD65-C99205A341C8}" dt="2024-07-27T12:23:23.435" v="10" actId="1076"/>
          <ac:picMkLst>
            <pc:docMk/>
            <pc:sldMk cId="3766624048" sldId="257"/>
            <ac:picMk id="3" creationId="{E7940465-29D7-3B18-A1EE-30E023C082C2}"/>
          </ac:picMkLst>
        </pc:picChg>
      </pc:sldChg>
      <pc:sldChg chg="modSp mod ord">
        <pc:chgData name="Michael Manyuni" userId="156d1d7e-a678-40ad-821e-e31664e8aae2" providerId="ADAL" clId="{F98632A8-A21C-41DE-BD65-C99205A341C8}" dt="2024-07-27T12:22:30.075" v="4" actId="6549"/>
        <pc:sldMkLst>
          <pc:docMk/>
          <pc:sldMk cId="2373908262" sldId="359"/>
        </pc:sldMkLst>
        <pc:spChg chg="mod">
          <ac:chgData name="Michael Manyuni" userId="156d1d7e-a678-40ad-821e-e31664e8aae2" providerId="ADAL" clId="{F98632A8-A21C-41DE-BD65-C99205A341C8}" dt="2024-07-27T12:22:30.075" v="4" actId="6549"/>
          <ac:spMkLst>
            <pc:docMk/>
            <pc:sldMk cId="2373908262" sldId="359"/>
            <ac:spMk id="3" creationId="{C4A40868-8F03-7457-708C-0886D9A9738E}"/>
          </ac:spMkLst>
        </pc:spChg>
      </pc:sldChg>
      <pc:sldChg chg="modSp mod">
        <pc:chgData name="Michael Manyuni" userId="156d1d7e-a678-40ad-821e-e31664e8aae2" providerId="ADAL" clId="{F98632A8-A21C-41DE-BD65-C99205A341C8}" dt="2024-07-27T12:26:14.414" v="25" actId="20577"/>
        <pc:sldMkLst>
          <pc:docMk/>
          <pc:sldMk cId="524982218" sldId="475"/>
        </pc:sldMkLst>
        <pc:spChg chg="mod">
          <ac:chgData name="Michael Manyuni" userId="156d1d7e-a678-40ad-821e-e31664e8aae2" providerId="ADAL" clId="{F98632A8-A21C-41DE-BD65-C99205A341C8}" dt="2024-07-27T12:26:14.414" v="25" actId="20577"/>
          <ac:spMkLst>
            <pc:docMk/>
            <pc:sldMk cId="524982218" sldId="475"/>
            <ac:spMk id="3" creationId="{C4A40868-8F03-7457-708C-0886D9A9738E}"/>
          </ac:spMkLst>
        </pc:spChg>
      </pc:sldChg>
      <pc:sldChg chg="delSp modSp mod">
        <pc:chgData name="Michael Manyuni" userId="156d1d7e-a678-40ad-821e-e31664e8aae2" providerId="ADAL" clId="{F98632A8-A21C-41DE-BD65-C99205A341C8}" dt="2024-07-27T12:29:01.995" v="58" actId="1076"/>
        <pc:sldMkLst>
          <pc:docMk/>
          <pc:sldMk cId="1747605283" sldId="514"/>
        </pc:sldMkLst>
        <pc:spChg chg="mod">
          <ac:chgData name="Michael Manyuni" userId="156d1d7e-a678-40ad-821e-e31664e8aae2" providerId="ADAL" clId="{F98632A8-A21C-41DE-BD65-C99205A341C8}" dt="2024-07-27T12:29:01.995" v="58" actId="1076"/>
          <ac:spMkLst>
            <pc:docMk/>
            <pc:sldMk cId="1747605283" sldId="514"/>
            <ac:spMk id="3" creationId="{C4A40868-8F03-7457-708C-0886D9A9738E}"/>
          </ac:spMkLst>
        </pc:spChg>
        <pc:spChg chg="del">
          <ac:chgData name="Michael Manyuni" userId="156d1d7e-a678-40ad-821e-e31664e8aae2" providerId="ADAL" clId="{F98632A8-A21C-41DE-BD65-C99205A341C8}" dt="2024-07-27T12:28:27.937" v="46" actId="478"/>
          <ac:spMkLst>
            <pc:docMk/>
            <pc:sldMk cId="1747605283" sldId="514"/>
            <ac:spMk id="5" creationId="{B5FB3A86-75E5-1196-32EC-0E75AD11EE6A}"/>
          </ac:spMkLst>
        </pc:spChg>
        <pc:picChg chg="mod">
          <ac:chgData name="Michael Manyuni" userId="156d1d7e-a678-40ad-821e-e31664e8aae2" providerId="ADAL" clId="{F98632A8-A21C-41DE-BD65-C99205A341C8}" dt="2024-07-27T12:28:55.752" v="57" actId="1076"/>
          <ac:picMkLst>
            <pc:docMk/>
            <pc:sldMk cId="1747605283" sldId="514"/>
            <ac:picMk id="2" creationId="{C9249E95-28B9-ABDF-656D-5DA9509BD87C}"/>
          </ac:picMkLst>
        </pc:picChg>
      </pc:sldChg>
      <pc:sldChg chg="del">
        <pc:chgData name="Michael Manyuni" userId="156d1d7e-a678-40ad-821e-e31664e8aae2" providerId="ADAL" clId="{F98632A8-A21C-41DE-BD65-C99205A341C8}" dt="2024-07-27T12:35:58.971" v="108" actId="47"/>
        <pc:sldMkLst>
          <pc:docMk/>
          <pc:sldMk cId="3188130526" sldId="515"/>
        </pc:sldMkLst>
      </pc:sldChg>
      <pc:sldChg chg="del">
        <pc:chgData name="Michael Manyuni" userId="156d1d7e-a678-40ad-821e-e31664e8aae2" providerId="ADAL" clId="{F98632A8-A21C-41DE-BD65-C99205A341C8}" dt="2024-07-27T12:35:58.971" v="108" actId="47"/>
        <pc:sldMkLst>
          <pc:docMk/>
          <pc:sldMk cId="4134772741" sldId="516"/>
        </pc:sldMkLst>
      </pc:sldChg>
      <pc:sldChg chg="del">
        <pc:chgData name="Michael Manyuni" userId="156d1d7e-a678-40ad-821e-e31664e8aae2" providerId="ADAL" clId="{F98632A8-A21C-41DE-BD65-C99205A341C8}" dt="2024-07-27T12:35:58.971" v="108" actId="47"/>
        <pc:sldMkLst>
          <pc:docMk/>
          <pc:sldMk cId="2418801976" sldId="522"/>
        </pc:sldMkLst>
      </pc:sldChg>
      <pc:sldChg chg="del">
        <pc:chgData name="Michael Manyuni" userId="156d1d7e-a678-40ad-821e-e31664e8aae2" providerId="ADAL" clId="{F98632A8-A21C-41DE-BD65-C99205A341C8}" dt="2024-07-27T12:35:58.971" v="108" actId="47"/>
        <pc:sldMkLst>
          <pc:docMk/>
          <pc:sldMk cId="880811630" sldId="528"/>
        </pc:sldMkLst>
      </pc:sldChg>
      <pc:sldChg chg="del">
        <pc:chgData name="Michael Manyuni" userId="156d1d7e-a678-40ad-821e-e31664e8aae2" providerId="ADAL" clId="{F98632A8-A21C-41DE-BD65-C99205A341C8}" dt="2024-07-27T12:35:58.971" v="108" actId="47"/>
        <pc:sldMkLst>
          <pc:docMk/>
          <pc:sldMk cId="1642009288" sldId="531"/>
        </pc:sldMkLst>
      </pc:sldChg>
      <pc:sldChg chg="addSp delSp modSp mod">
        <pc:chgData name="Michael Manyuni" userId="156d1d7e-a678-40ad-821e-e31664e8aae2" providerId="ADAL" clId="{F98632A8-A21C-41DE-BD65-C99205A341C8}" dt="2024-07-27T12:31:47.675" v="83"/>
        <pc:sldMkLst>
          <pc:docMk/>
          <pc:sldMk cId="3379290935" sldId="532"/>
        </pc:sldMkLst>
        <pc:spChg chg="mod">
          <ac:chgData name="Michael Manyuni" userId="156d1d7e-a678-40ad-821e-e31664e8aae2" providerId="ADAL" clId="{F98632A8-A21C-41DE-BD65-C99205A341C8}" dt="2024-07-27T12:31:47.675" v="83"/>
          <ac:spMkLst>
            <pc:docMk/>
            <pc:sldMk cId="3379290935" sldId="532"/>
            <ac:spMk id="3" creationId="{C4A40868-8F03-7457-708C-0886D9A9738E}"/>
          </ac:spMkLst>
        </pc:spChg>
        <pc:picChg chg="add del">
          <ac:chgData name="Michael Manyuni" userId="156d1d7e-a678-40ad-821e-e31664e8aae2" providerId="ADAL" clId="{F98632A8-A21C-41DE-BD65-C99205A341C8}" dt="2024-07-27T12:31:43.286" v="82" actId="22"/>
          <ac:picMkLst>
            <pc:docMk/>
            <pc:sldMk cId="3379290935" sldId="532"/>
            <ac:picMk id="5" creationId="{8888DBAA-926C-F510-1B1D-A0CAA88B187A}"/>
          </ac:picMkLst>
        </pc:picChg>
      </pc:sldChg>
      <pc:sldChg chg="del">
        <pc:chgData name="Michael Manyuni" userId="156d1d7e-a678-40ad-821e-e31664e8aae2" providerId="ADAL" clId="{F98632A8-A21C-41DE-BD65-C99205A341C8}" dt="2024-07-27T12:35:58.971" v="108" actId="47"/>
        <pc:sldMkLst>
          <pc:docMk/>
          <pc:sldMk cId="2569731731" sldId="533"/>
        </pc:sldMkLst>
      </pc:sldChg>
      <pc:sldChg chg="del">
        <pc:chgData name="Michael Manyuni" userId="156d1d7e-a678-40ad-821e-e31664e8aae2" providerId="ADAL" clId="{F98632A8-A21C-41DE-BD65-C99205A341C8}" dt="2024-07-27T12:35:58.971" v="108" actId="47"/>
        <pc:sldMkLst>
          <pc:docMk/>
          <pc:sldMk cId="4166078662" sldId="534"/>
        </pc:sldMkLst>
      </pc:sldChg>
      <pc:sldChg chg="del">
        <pc:chgData name="Michael Manyuni" userId="156d1d7e-a678-40ad-821e-e31664e8aae2" providerId="ADAL" clId="{F98632A8-A21C-41DE-BD65-C99205A341C8}" dt="2024-07-27T12:35:58.971" v="108" actId="47"/>
        <pc:sldMkLst>
          <pc:docMk/>
          <pc:sldMk cId="950190789" sldId="535"/>
        </pc:sldMkLst>
      </pc:sldChg>
      <pc:sldChg chg="del">
        <pc:chgData name="Michael Manyuni" userId="156d1d7e-a678-40ad-821e-e31664e8aae2" providerId="ADAL" clId="{F98632A8-A21C-41DE-BD65-C99205A341C8}" dt="2024-07-27T12:35:58.971" v="108" actId="47"/>
        <pc:sldMkLst>
          <pc:docMk/>
          <pc:sldMk cId="1541288089" sldId="536"/>
        </pc:sldMkLst>
      </pc:sldChg>
      <pc:sldChg chg="modSp add mod">
        <pc:chgData name="Michael Manyuni" userId="156d1d7e-a678-40ad-821e-e31664e8aae2" providerId="ADAL" clId="{F98632A8-A21C-41DE-BD65-C99205A341C8}" dt="2024-07-27T17:13:11.159" v="114" actId="20577"/>
        <pc:sldMkLst>
          <pc:docMk/>
          <pc:sldMk cId="2733184653" sldId="537"/>
        </pc:sldMkLst>
        <pc:spChg chg="mod">
          <ac:chgData name="Michael Manyuni" userId="156d1d7e-a678-40ad-821e-e31664e8aae2" providerId="ADAL" clId="{F98632A8-A21C-41DE-BD65-C99205A341C8}" dt="2024-07-27T17:13:11.159" v="114" actId="20577"/>
          <ac:spMkLst>
            <pc:docMk/>
            <pc:sldMk cId="2733184653" sldId="537"/>
            <ac:spMk id="3" creationId="{C4A40868-8F03-7457-708C-0886D9A9738E}"/>
          </ac:spMkLst>
        </pc:spChg>
      </pc:sldChg>
      <pc:sldChg chg="modSp add mod ord">
        <pc:chgData name="Michael Manyuni" userId="156d1d7e-a678-40ad-821e-e31664e8aae2" providerId="ADAL" clId="{F98632A8-A21C-41DE-BD65-C99205A341C8}" dt="2024-07-27T12:25:31.023" v="22" actId="255"/>
        <pc:sldMkLst>
          <pc:docMk/>
          <pc:sldMk cId="1273853404" sldId="538"/>
        </pc:sldMkLst>
        <pc:spChg chg="mod">
          <ac:chgData name="Michael Manyuni" userId="156d1d7e-a678-40ad-821e-e31664e8aae2" providerId="ADAL" clId="{F98632A8-A21C-41DE-BD65-C99205A341C8}" dt="2024-07-27T12:25:31.023" v="22" actId="255"/>
          <ac:spMkLst>
            <pc:docMk/>
            <pc:sldMk cId="1273853404" sldId="538"/>
            <ac:spMk id="3" creationId="{C4A40868-8F03-7457-708C-0886D9A9738E}"/>
          </ac:spMkLst>
        </pc:spChg>
      </pc:sldChg>
      <pc:sldChg chg="add del ord">
        <pc:chgData name="Michael Manyuni" userId="156d1d7e-a678-40ad-821e-e31664e8aae2" providerId="ADAL" clId="{F98632A8-A21C-41DE-BD65-C99205A341C8}" dt="2024-07-27T12:24:32.464" v="14" actId="47"/>
        <pc:sldMkLst>
          <pc:docMk/>
          <pc:sldMk cId="3459592731" sldId="538"/>
        </pc:sldMkLst>
      </pc:sldChg>
      <pc:sldChg chg="modSp add mod ord">
        <pc:chgData name="Michael Manyuni" userId="156d1d7e-a678-40ad-821e-e31664e8aae2" providerId="ADAL" clId="{F98632A8-A21C-41DE-BD65-C99205A341C8}" dt="2024-07-27T12:26:50.537" v="30" actId="255"/>
        <pc:sldMkLst>
          <pc:docMk/>
          <pc:sldMk cId="2218046130" sldId="539"/>
        </pc:sldMkLst>
        <pc:spChg chg="mod">
          <ac:chgData name="Michael Manyuni" userId="156d1d7e-a678-40ad-821e-e31664e8aae2" providerId="ADAL" clId="{F98632A8-A21C-41DE-BD65-C99205A341C8}" dt="2024-07-27T12:26:50.537" v="30" actId="255"/>
          <ac:spMkLst>
            <pc:docMk/>
            <pc:sldMk cId="2218046130" sldId="539"/>
            <ac:spMk id="3" creationId="{C4A40868-8F03-7457-708C-0886D9A9738E}"/>
          </ac:spMkLst>
        </pc:spChg>
      </pc:sldChg>
      <pc:sldChg chg="modSp add mod">
        <pc:chgData name="Michael Manyuni" userId="156d1d7e-a678-40ad-821e-e31664e8aae2" providerId="ADAL" clId="{F98632A8-A21C-41DE-BD65-C99205A341C8}" dt="2024-07-27T12:27:17.962" v="40" actId="20577"/>
        <pc:sldMkLst>
          <pc:docMk/>
          <pc:sldMk cId="2346215546" sldId="540"/>
        </pc:sldMkLst>
        <pc:spChg chg="mod">
          <ac:chgData name="Michael Manyuni" userId="156d1d7e-a678-40ad-821e-e31664e8aae2" providerId="ADAL" clId="{F98632A8-A21C-41DE-BD65-C99205A341C8}" dt="2024-07-27T12:27:17.962" v="40" actId="20577"/>
          <ac:spMkLst>
            <pc:docMk/>
            <pc:sldMk cId="2346215546" sldId="540"/>
            <ac:spMk id="3" creationId="{C4A40868-8F03-7457-708C-0886D9A9738E}"/>
          </ac:spMkLst>
        </pc:spChg>
      </pc:sldChg>
      <pc:sldChg chg="modSp add mod">
        <pc:chgData name="Michael Manyuni" userId="156d1d7e-a678-40ad-821e-e31664e8aae2" providerId="ADAL" clId="{F98632A8-A21C-41DE-BD65-C99205A341C8}" dt="2024-07-27T12:27:39.762" v="43" actId="20577"/>
        <pc:sldMkLst>
          <pc:docMk/>
          <pc:sldMk cId="2093677924" sldId="541"/>
        </pc:sldMkLst>
        <pc:spChg chg="mod">
          <ac:chgData name="Michael Manyuni" userId="156d1d7e-a678-40ad-821e-e31664e8aae2" providerId="ADAL" clId="{F98632A8-A21C-41DE-BD65-C99205A341C8}" dt="2024-07-27T12:27:39.762" v="43" actId="20577"/>
          <ac:spMkLst>
            <pc:docMk/>
            <pc:sldMk cId="2093677924" sldId="541"/>
            <ac:spMk id="3" creationId="{C4A40868-8F03-7457-708C-0886D9A9738E}"/>
          </ac:spMkLst>
        </pc:spChg>
      </pc:sldChg>
      <pc:sldChg chg="modSp add mod">
        <pc:chgData name="Michael Manyuni" userId="156d1d7e-a678-40ad-821e-e31664e8aae2" providerId="ADAL" clId="{F98632A8-A21C-41DE-BD65-C99205A341C8}" dt="2024-07-27T12:28:00.852" v="45"/>
        <pc:sldMkLst>
          <pc:docMk/>
          <pc:sldMk cId="1142821380" sldId="542"/>
        </pc:sldMkLst>
        <pc:spChg chg="mod">
          <ac:chgData name="Michael Manyuni" userId="156d1d7e-a678-40ad-821e-e31664e8aae2" providerId="ADAL" clId="{F98632A8-A21C-41DE-BD65-C99205A341C8}" dt="2024-07-27T12:28:00.852" v="45"/>
          <ac:spMkLst>
            <pc:docMk/>
            <pc:sldMk cId="1142821380" sldId="542"/>
            <ac:spMk id="3" creationId="{C4A40868-8F03-7457-708C-0886D9A9738E}"/>
          </ac:spMkLst>
        </pc:spChg>
      </pc:sldChg>
      <pc:sldChg chg="modSp add mod ord">
        <pc:chgData name="Michael Manyuni" userId="156d1d7e-a678-40ad-821e-e31664e8aae2" providerId="ADAL" clId="{F98632A8-A21C-41DE-BD65-C99205A341C8}" dt="2024-07-27T12:29:35.708" v="63" actId="20577"/>
        <pc:sldMkLst>
          <pc:docMk/>
          <pc:sldMk cId="4149039535" sldId="543"/>
        </pc:sldMkLst>
        <pc:spChg chg="mod">
          <ac:chgData name="Michael Manyuni" userId="156d1d7e-a678-40ad-821e-e31664e8aae2" providerId="ADAL" clId="{F98632A8-A21C-41DE-BD65-C99205A341C8}" dt="2024-07-27T12:29:35.708" v="63" actId="20577"/>
          <ac:spMkLst>
            <pc:docMk/>
            <pc:sldMk cId="4149039535" sldId="543"/>
            <ac:spMk id="3" creationId="{C4A40868-8F03-7457-708C-0886D9A9738E}"/>
          </ac:spMkLst>
        </pc:spChg>
      </pc:sldChg>
      <pc:sldChg chg="modSp add mod">
        <pc:chgData name="Michael Manyuni" userId="156d1d7e-a678-40ad-821e-e31664e8aae2" providerId="ADAL" clId="{F98632A8-A21C-41DE-BD65-C99205A341C8}" dt="2024-07-27T12:30:07.500" v="65"/>
        <pc:sldMkLst>
          <pc:docMk/>
          <pc:sldMk cId="1117225212" sldId="544"/>
        </pc:sldMkLst>
        <pc:spChg chg="mod">
          <ac:chgData name="Michael Manyuni" userId="156d1d7e-a678-40ad-821e-e31664e8aae2" providerId="ADAL" clId="{F98632A8-A21C-41DE-BD65-C99205A341C8}" dt="2024-07-27T12:30:07.500" v="65"/>
          <ac:spMkLst>
            <pc:docMk/>
            <pc:sldMk cId="1117225212" sldId="544"/>
            <ac:spMk id="3" creationId="{C4A40868-8F03-7457-708C-0886D9A9738E}"/>
          </ac:spMkLst>
        </pc:spChg>
      </pc:sldChg>
      <pc:sldChg chg="modSp add mod ord">
        <pc:chgData name="Michael Manyuni" userId="156d1d7e-a678-40ad-821e-e31664e8aae2" providerId="ADAL" clId="{F98632A8-A21C-41DE-BD65-C99205A341C8}" dt="2024-07-27T17:15:00.043" v="119" actId="20577"/>
        <pc:sldMkLst>
          <pc:docMk/>
          <pc:sldMk cId="3503943739" sldId="545"/>
        </pc:sldMkLst>
        <pc:spChg chg="mod">
          <ac:chgData name="Michael Manyuni" userId="156d1d7e-a678-40ad-821e-e31664e8aae2" providerId="ADAL" clId="{F98632A8-A21C-41DE-BD65-C99205A341C8}" dt="2024-07-27T17:15:00.043" v="119" actId="20577"/>
          <ac:spMkLst>
            <pc:docMk/>
            <pc:sldMk cId="3503943739" sldId="545"/>
            <ac:spMk id="3" creationId="{C4A40868-8F03-7457-708C-0886D9A9738E}"/>
          </ac:spMkLst>
        </pc:spChg>
      </pc:sldChg>
      <pc:sldChg chg="modSp add mod">
        <pc:chgData name="Michael Manyuni" userId="156d1d7e-a678-40ad-821e-e31664e8aae2" providerId="ADAL" clId="{F98632A8-A21C-41DE-BD65-C99205A341C8}" dt="2024-07-27T12:31:04.084" v="77"/>
        <pc:sldMkLst>
          <pc:docMk/>
          <pc:sldMk cId="801874663" sldId="546"/>
        </pc:sldMkLst>
        <pc:spChg chg="mod">
          <ac:chgData name="Michael Manyuni" userId="156d1d7e-a678-40ad-821e-e31664e8aae2" providerId="ADAL" clId="{F98632A8-A21C-41DE-BD65-C99205A341C8}" dt="2024-07-27T12:31:04.084" v="77"/>
          <ac:spMkLst>
            <pc:docMk/>
            <pc:sldMk cId="801874663" sldId="546"/>
            <ac:spMk id="3" creationId="{C4A40868-8F03-7457-708C-0886D9A9738E}"/>
          </ac:spMkLst>
        </pc:spChg>
      </pc:sldChg>
      <pc:sldChg chg="modSp add mod">
        <pc:chgData name="Michael Manyuni" userId="156d1d7e-a678-40ad-821e-e31664e8aae2" providerId="ADAL" clId="{F98632A8-A21C-41DE-BD65-C99205A341C8}" dt="2024-07-27T12:32:24.680" v="88" actId="20577"/>
        <pc:sldMkLst>
          <pc:docMk/>
          <pc:sldMk cId="2201314789" sldId="547"/>
        </pc:sldMkLst>
        <pc:spChg chg="mod">
          <ac:chgData name="Michael Manyuni" userId="156d1d7e-a678-40ad-821e-e31664e8aae2" providerId="ADAL" clId="{F98632A8-A21C-41DE-BD65-C99205A341C8}" dt="2024-07-27T12:32:24.680" v="88" actId="20577"/>
          <ac:spMkLst>
            <pc:docMk/>
            <pc:sldMk cId="2201314789" sldId="547"/>
            <ac:spMk id="3" creationId="{C4A40868-8F03-7457-708C-0886D9A9738E}"/>
          </ac:spMkLst>
        </pc:spChg>
      </pc:sldChg>
      <pc:sldChg chg="modSp add mod">
        <pc:chgData name="Michael Manyuni" userId="156d1d7e-a678-40ad-821e-e31664e8aae2" providerId="ADAL" clId="{F98632A8-A21C-41DE-BD65-C99205A341C8}" dt="2024-07-27T12:32:44.522" v="89" actId="20577"/>
        <pc:sldMkLst>
          <pc:docMk/>
          <pc:sldMk cId="3418019781" sldId="548"/>
        </pc:sldMkLst>
        <pc:spChg chg="mod">
          <ac:chgData name="Michael Manyuni" userId="156d1d7e-a678-40ad-821e-e31664e8aae2" providerId="ADAL" clId="{F98632A8-A21C-41DE-BD65-C99205A341C8}" dt="2024-07-27T12:32:44.522" v="89" actId="20577"/>
          <ac:spMkLst>
            <pc:docMk/>
            <pc:sldMk cId="3418019781" sldId="548"/>
            <ac:spMk id="3" creationId="{C4A40868-8F03-7457-708C-0886D9A9738E}"/>
          </ac:spMkLst>
        </pc:spChg>
      </pc:sldChg>
      <pc:sldChg chg="modSp add mod">
        <pc:chgData name="Michael Manyuni" userId="156d1d7e-a678-40ad-821e-e31664e8aae2" providerId="ADAL" clId="{F98632A8-A21C-41DE-BD65-C99205A341C8}" dt="2024-07-27T12:33:19.590" v="93" actId="20577"/>
        <pc:sldMkLst>
          <pc:docMk/>
          <pc:sldMk cId="3289706292" sldId="549"/>
        </pc:sldMkLst>
        <pc:spChg chg="mod">
          <ac:chgData name="Michael Manyuni" userId="156d1d7e-a678-40ad-821e-e31664e8aae2" providerId="ADAL" clId="{F98632A8-A21C-41DE-BD65-C99205A341C8}" dt="2024-07-27T12:33:19.590" v="93" actId="20577"/>
          <ac:spMkLst>
            <pc:docMk/>
            <pc:sldMk cId="3289706292" sldId="549"/>
            <ac:spMk id="3" creationId="{C4A40868-8F03-7457-708C-0886D9A9738E}"/>
          </ac:spMkLst>
        </pc:spChg>
      </pc:sldChg>
      <pc:sldChg chg="modSp add mod">
        <pc:chgData name="Michael Manyuni" userId="156d1d7e-a678-40ad-821e-e31664e8aae2" providerId="ADAL" clId="{F98632A8-A21C-41DE-BD65-C99205A341C8}" dt="2024-07-27T12:33:26.803" v="94" actId="20577"/>
        <pc:sldMkLst>
          <pc:docMk/>
          <pc:sldMk cId="414564085" sldId="550"/>
        </pc:sldMkLst>
        <pc:spChg chg="mod">
          <ac:chgData name="Michael Manyuni" userId="156d1d7e-a678-40ad-821e-e31664e8aae2" providerId="ADAL" clId="{F98632A8-A21C-41DE-BD65-C99205A341C8}" dt="2024-07-27T12:33:26.803" v="94" actId="20577"/>
          <ac:spMkLst>
            <pc:docMk/>
            <pc:sldMk cId="414564085" sldId="550"/>
            <ac:spMk id="3" creationId="{C4A40868-8F03-7457-708C-0886D9A9738E}"/>
          </ac:spMkLst>
        </pc:spChg>
      </pc:sldChg>
      <pc:sldChg chg="modSp add mod">
        <pc:chgData name="Michael Manyuni" userId="156d1d7e-a678-40ad-821e-e31664e8aae2" providerId="ADAL" clId="{F98632A8-A21C-41DE-BD65-C99205A341C8}" dt="2024-07-27T12:33:56.058" v="97" actId="255"/>
        <pc:sldMkLst>
          <pc:docMk/>
          <pc:sldMk cId="1946555628" sldId="551"/>
        </pc:sldMkLst>
        <pc:spChg chg="mod">
          <ac:chgData name="Michael Manyuni" userId="156d1d7e-a678-40ad-821e-e31664e8aae2" providerId="ADAL" clId="{F98632A8-A21C-41DE-BD65-C99205A341C8}" dt="2024-07-27T12:33:56.058" v="97" actId="255"/>
          <ac:spMkLst>
            <pc:docMk/>
            <pc:sldMk cId="1946555628" sldId="551"/>
            <ac:spMk id="3" creationId="{C4A40868-8F03-7457-708C-0886D9A9738E}"/>
          </ac:spMkLst>
        </pc:spChg>
      </pc:sldChg>
      <pc:sldChg chg="modSp add mod">
        <pc:chgData name="Michael Manyuni" userId="156d1d7e-a678-40ad-821e-e31664e8aae2" providerId="ADAL" clId="{F98632A8-A21C-41DE-BD65-C99205A341C8}" dt="2024-07-27T12:34:47.158" v="101" actId="20577"/>
        <pc:sldMkLst>
          <pc:docMk/>
          <pc:sldMk cId="2943269937" sldId="552"/>
        </pc:sldMkLst>
        <pc:spChg chg="mod">
          <ac:chgData name="Michael Manyuni" userId="156d1d7e-a678-40ad-821e-e31664e8aae2" providerId="ADAL" clId="{F98632A8-A21C-41DE-BD65-C99205A341C8}" dt="2024-07-27T12:34:47.158" v="101" actId="20577"/>
          <ac:spMkLst>
            <pc:docMk/>
            <pc:sldMk cId="2943269937" sldId="552"/>
            <ac:spMk id="3" creationId="{C4A40868-8F03-7457-708C-0886D9A9738E}"/>
          </ac:spMkLst>
        </pc:spChg>
      </pc:sldChg>
      <pc:sldChg chg="modSp add mod">
        <pc:chgData name="Michael Manyuni" userId="156d1d7e-a678-40ad-821e-e31664e8aae2" providerId="ADAL" clId="{F98632A8-A21C-41DE-BD65-C99205A341C8}" dt="2024-07-27T12:34:55.615" v="102" actId="20577"/>
        <pc:sldMkLst>
          <pc:docMk/>
          <pc:sldMk cId="3739779720" sldId="553"/>
        </pc:sldMkLst>
        <pc:spChg chg="mod">
          <ac:chgData name="Michael Manyuni" userId="156d1d7e-a678-40ad-821e-e31664e8aae2" providerId="ADAL" clId="{F98632A8-A21C-41DE-BD65-C99205A341C8}" dt="2024-07-27T12:34:55.615" v="102" actId="20577"/>
          <ac:spMkLst>
            <pc:docMk/>
            <pc:sldMk cId="3739779720" sldId="553"/>
            <ac:spMk id="3" creationId="{C4A40868-8F03-7457-708C-0886D9A9738E}"/>
          </ac:spMkLst>
        </pc:spChg>
      </pc:sldChg>
      <pc:sldChg chg="modSp add mod">
        <pc:chgData name="Michael Manyuni" userId="156d1d7e-a678-40ad-821e-e31664e8aae2" providerId="ADAL" clId="{F98632A8-A21C-41DE-BD65-C99205A341C8}" dt="2024-07-27T12:35:21.804" v="105" actId="255"/>
        <pc:sldMkLst>
          <pc:docMk/>
          <pc:sldMk cId="717706431" sldId="554"/>
        </pc:sldMkLst>
        <pc:spChg chg="mod">
          <ac:chgData name="Michael Manyuni" userId="156d1d7e-a678-40ad-821e-e31664e8aae2" providerId="ADAL" clId="{F98632A8-A21C-41DE-BD65-C99205A341C8}" dt="2024-07-27T12:35:21.804" v="105" actId="255"/>
          <ac:spMkLst>
            <pc:docMk/>
            <pc:sldMk cId="717706431" sldId="554"/>
            <ac:spMk id="3" creationId="{C4A40868-8F03-7457-708C-0886D9A9738E}"/>
          </ac:spMkLst>
        </pc:spChg>
      </pc:sldChg>
      <pc:sldChg chg="modSp add mod">
        <pc:chgData name="Michael Manyuni" userId="156d1d7e-a678-40ad-821e-e31664e8aae2" providerId="ADAL" clId="{F98632A8-A21C-41DE-BD65-C99205A341C8}" dt="2024-07-27T12:35:42.909" v="107"/>
        <pc:sldMkLst>
          <pc:docMk/>
          <pc:sldMk cId="4168690276" sldId="555"/>
        </pc:sldMkLst>
        <pc:spChg chg="mod">
          <ac:chgData name="Michael Manyuni" userId="156d1d7e-a678-40ad-821e-e31664e8aae2" providerId="ADAL" clId="{F98632A8-A21C-41DE-BD65-C99205A341C8}" dt="2024-07-27T12:35:42.909" v="107"/>
          <ac:spMkLst>
            <pc:docMk/>
            <pc:sldMk cId="4168690276" sldId="555"/>
            <ac:spMk id="3" creationId="{C4A40868-8F03-7457-708C-0886D9A9738E}"/>
          </ac:spMkLst>
        </pc:spChg>
      </pc:sldChg>
      <pc:sldChg chg="add ord">
        <pc:chgData name="Michael Manyuni" userId="156d1d7e-a678-40ad-821e-e31664e8aae2" providerId="ADAL" clId="{F98632A8-A21C-41DE-BD65-C99205A341C8}" dt="2024-07-27T12:36:08.648" v="111"/>
        <pc:sldMkLst>
          <pc:docMk/>
          <pc:sldMk cId="3676207944" sldId="556"/>
        </pc:sldMkLst>
      </pc:sldChg>
    </pc:docChg>
  </pc:docChgLst>
  <pc:docChgLst>
    <pc:chgData name="Michael Manyuni" userId="156d1d7e-a678-40ad-821e-e31664e8aae2" providerId="ADAL" clId="{EC158F45-DBBA-4FE3-80F0-588D8E7774BE}"/>
    <pc:docChg chg="undo custSel addSld delSld modSld sldOrd">
      <pc:chgData name="Michael Manyuni" userId="156d1d7e-a678-40ad-821e-e31664e8aae2" providerId="ADAL" clId="{EC158F45-DBBA-4FE3-80F0-588D8E7774BE}" dt="2024-07-13T18:04:22.071" v="63" actId="1076"/>
      <pc:docMkLst>
        <pc:docMk/>
      </pc:docMkLst>
      <pc:sldChg chg="addSp delSp modSp mod ord">
        <pc:chgData name="Michael Manyuni" userId="156d1d7e-a678-40ad-821e-e31664e8aae2" providerId="ADAL" clId="{EC158F45-DBBA-4FE3-80F0-588D8E7774BE}" dt="2024-07-13T18:04:22.071" v="63" actId="1076"/>
        <pc:sldMkLst>
          <pc:docMk/>
          <pc:sldMk cId="3766624048" sldId="257"/>
        </pc:sldMkLst>
        <pc:picChg chg="del">
          <ac:chgData name="Michael Manyuni" userId="156d1d7e-a678-40ad-821e-e31664e8aae2" providerId="ADAL" clId="{EC158F45-DBBA-4FE3-80F0-588D8E7774BE}" dt="2024-07-13T17:32:50.855" v="2" actId="478"/>
          <ac:picMkLst>
            <pc:docMk/>
            <pc:sldMk cId="3766624048" sldId="257"/>
            <ac:picMk id="2" creationId="{1A8D5DE4-DF14-36F6-DAA8-7AA1A2B3F5A9}"/>
          </ac:picMkLst>
        </pc:picChg>
        <pc:picChg chg="add mod">
          <ac:chgData name="Michael Manyuni" userId="156d1d7e-a678-40ad-821e-e31664e8aae2" providerId="ADAL" clId="{EC158F45-DBBA-4FE3-80F0-588D8E7774BE}" dt="2024-07-13T18:04:22.071" v="63" actId="1076"/>
          <ac:picMkLst>
            <pc:docMk/>
            <pc:sldMk cId="3766624048" sldId="257"/>
            <ac:picMk id="3" creationId="{70CE11DE-A59F-1F9B-2322-CDD95EA3A56A}"/>
          </ac:picMkLst>
        </pc:picChg>
      </pc:sldChg>
      <pc:sldChg chg="modSp mod">
        <pc:chgData name="Michael Manyuni" userId="156d1d7e-a678-40ad-821e-e31664e8aae2" providerId="ADAL" clId="{EC158F45-DBBA-4FE3-80F0-588D8E7774BE}" dt="2024-07-13T17:33:28.542" v="5"/>
        <pc:sldMkLst>
          <pc:docMk/>
          <pc:sldMk cId="2373908262" sldId="359"/>
        </pc:sldMkLst>
        <pc:spChg chg="mod">
          <ac:chgData name="Michael Manyuni" userId="156d1d7e-a678-40ad-821e-e31664e8aae2" providerId="ADAL" clId="{EC158F45-DBBA-4FE3-80F0-588D8E7774BE}" dt="2024-07-13T17:33:28.542" v="5"/>
          <ac:spMkLst>
            <pc:docMk/>
            <pc:sldMk cId="2373908262" sldId="359"/>
            <ac:spMk id="3" creationId="{C4A40868-8F03-7457-708C-0886D9A9738E}"/>
          </ac:spMkLst>
        </pc:spChg>
      </pc:sldChg>
      <pc:sldChg chg="modSp mod">
        <pc:chgData name="Michael Manyuni" userId="156d1d7e-a678-40ad-821e-e31664e8aae2" providerId="ADAL" clId="{EC158F45-DBBA-4FE3-80F0-588D8E7774BE}" dt="2024-07-13T17:46:28.865" v="36" actId="20577"/>
        <pc:sldMkLst>
          <pc:docMk/>
          <pc:sldMk cId="524982218" sldId="475"/>
        </pc:sldMkLst>
        <pc:spChg chg="mod">
          <ac:chgData name="Michael Manyuni" userId="156d1d7e-a678-40ad-821e-e31664e8aae2" providerId="ADAL" clId="{EC158F45-DBBA-4FE3-80F0-588D8E7774BE}" dt="2024-07-13T17:46:28.865" v="36" actId="20577"/>
          <ac:spMkLst>
            <pc:docMk/>
            <pc:sldMk cId="524982218" sldId="475"/>
            <ac:spMk id="3" creationId="{C4A40868-8F03-7457-708C-0886D9A9738E}"/>
          </ac:spMkLst>
        </pc:spChg>
      </pc:sldChg>
      <pc:sldChg chg="modSp mod">
        <pc:chgData name="Michael Manyuni" userId="156d1d7e-a678-40ad-821e-e31664e8aae2" providerId="ADAL" clId="{EC158F45-DBBA-4FE3-80F0-588D8E7774BE}" dt="2024-07-13T17:33:44.484" v="6"/>
        <pc:sldMkLst>
          <pc:docMk/>
          <pc:sldMk cId="1747605283" sldId="514"/>
        </pc:sldMkLst>
        <pc:spChg chg="mod">
          <ac:chgData name="Michael Manyuni" userId="156d1d7e-a678-40ad-821e-e31664e8aae2" providerId="ADAL" clId="{EC158F45-DBBA-4FE3-80F0-588D8E7774BE}" dt="2024-07-13T17:33:44.484" v="6"/>
          <ac:spMkLst>
            <pc:docMk/>
            <pc:sldMk cId="1747605283" sldId="514"/>
            <ac:spMk id="3" creationId="{C4A40868-8F03-7457-708C-0886D9A9738E}"/>
          </ac:spMkLst>
        </pc:spChg>
      </pc:sldChg>
      <pc:sldChg chg="modSp mod">
        <pc:chgData name="Michael Manyuni" userId="156d1d7e-a678-40ad-821e-e31664e8aae2" providerId="ADAL" clId="{EC158F45-DBBA-4FE3-80F0-588D8E7774BE}" dt="2024-07-13T17:35:05.074" v="11" actId="255"/>
        <pc:sldMkLst>
          <pc:docMk/>
          <pc:sldMk cId="3188130526" sldId="515"/>
        </pc:sldMkLst>
        <pc:spChg chg="mod">
          <ac:chgData name="Michael Manyuni" userId="156d1d7e-a678-40ad-821e-e31664e8aae2" providerId="ADAL" clId="{EC158F45-DBBA-4FE3-80F0-588D8E7774BE}" dt="2024-07-13T17:35:05.074" v="11" actId="255"/>
          <ac:spMkLst>
            <pc:docMk/>
            <pc:sldMk cId="3188130526" sldId="515"/>
            <ac:spMk id="3" creationId="{C4A40868-8F03-7457-708C-0886D9A9738E}"/>
          </ac:spMkLst>
        </pc:spChg>
      </pc:sldChg>
      <pc:sldChg chg="modSp mod">
        <pc:chgData name="Michael Manyuni" userId="156d1d7e-a678-40ad-821e-e31664e8aae2" providerId="ADAL" clId="{EC158F45-DBBA-4FE3-80F0-588D8E7774BE}" dt="2024-07-13T17:42:20.103" v="18"/>
        <pc:sldMkLst>
          <pc:docMk/>
          <pc:sldMk cId="4134772741" sldId="516"/>
        </pc:sldMkLst>
        <pc:spChg chg="mod">
          <ac:chgData name="Michael Manyuni" userId="156d1d7e-a678-40ad-821e-e31664e8aae2" providerId="ADAL" clId="{EC158F45-DBBA-4FE3-80F0-588D8E7774BE}" dt="2024-07-13T17:42:20.103" v="18"/>
          <ac:spMkLst>
            <pc:docMk/>
            <pc:sldMk cId="4134772741" sldId="516"/>
            <ac:spMk id="3" creationId="{C4A40868-8F03-7457-708C-0886D9A9738E}"/>
          </ac:spMkLst>
        </pc:spChg>
      </pc:sldChg>
      <pc:sldChg chg="del">
        <pc:chgData name="Michael Manyuni" userId="156d1d7e-a678-40ad-821e-e31664e8aae2" providerId="ADAL" clId="{EC158F45-DBBA-4FE3-80F0-588D8E7774BE}" dt="2024-07-13T17:49:15.749" v="48" actId="47"/>
        <pc:sldMkLst>
          <pc:docMk/>
          <pc:sldMk cId="3629634133" sldId="517"/>
        </pc:sldMkLst>
      </pc:sldChg>
      <pc:sldChg chg="del">
        <pc:chgData name="Michael Manyuni" userId="156d1d7e-a678-40ad-821e-e31664e8aae2" providerId="ADAL" clId="{EC158F45-DBBA-4FE3-80F0-588D8E7774BE}" dt="2024-07-13T17:49:15.749" v="48" actId="47"/>
        <pc:sldMkLst>
          <pc:docMk/>
          <pc:sldMk cId="3230511944" sldId="518"/>
        </pc:sldMkLst>
      </pc:sldChg>
      <pc:sldChg chg="del">
        <pc:chgData name="Michael Manyuni" userId="156d1d7e-a678-40ad-821e-e31664e8aae2" providerId="ADAL" clId="{EC158F45-DBBA-4FE3-80F0-588D8E7774BE}" dt="2024-07-13T17:49:15.749" v="48" actId="47"/>
        <pc:sldMkLst>
          <pc:docMk/>
          <pc:sldMk cId="4100944951" sldId="519"/>
        </pc:sldMkLst>
      </pc:sldChg>
      <pc:sldChg chg="del">
        <pc:chgData name="Michael Manyuni" userId="156d1d7e-a678-40ad-821e-e31664e8aae2" providerId="ADAL" clId="{EC158F45-DBBA-4FE3-80F0-588D8E7774BE}" dt="2024-07-13T17:49:15.749" v="48" actId="47"/>
        <pc:sldMkLst>
          <pc:docMk/>
          <pc:sldMk cId="1199576361" sldId="520"/>
        </pc:sldMkLst>
      </pc:sldChg>
      <pc:sldChg chg="del">
        <pc:chgData name="Michael Manyuni" userId="156d1d7e-a678-40ad-821e-e31664e8aae2" providerId="ADAL" clId="{EC158F45-DBBA-4FE3-80F0-588D8E7774BE}" dt="2024-07-13T17:49:15.749" v="48" actId="47"/>
        <pc:sldMkLst>
          <pc:docMk/>
          <pc:sldMk cId="3858448950" sldId="521"/>
        </pc:sldMkLst>
      </pc:sldChg>
      <pc:sldChg chg="modSp add mod">
        <pc:chgData name="Michael Manyuni" userId="156d1d7e-a678-40ad-821e-e31664e8aae2" providerId="ADAL" clId="{EC158F45-DBBA-4FE3-80F0-588D8E7774BE}" dt="2024-07-13T17:36:03.773" v="16" actId="20577"/>
        <pc:sldMkLst>
          <pc:docMk/>
          <pc:sldMk cId="2418801976" sldId="522"/>
        </pc:sldMkLst>
        <pc:spChg chg="mod">
          <ac:chgData name="Michael Manyuni" userId="156d1d7e-a678-40ad-821e-e31664e8aae2" providerId="ADAL" clId="{EC158F45-DBBA-4FE3-80F0-588D8E7774BE}" dt="2024-07-13T17:36:03.773" v="16" actId="20577"/>
          <ac:spMkLst>
            <pc:docMk/>
            <pc:sldMk cId="2418801976" sldId="522"/>
            <ac:spMk id="3" creationId="{C4A40868-8F03-7457-708C-0886D9A9738E}"/>
          </ac:spMkLst>
        </pc:spChg>
      </pc:sldChg>
      <pc:sldChg chg="add ord">
        <pc:chgData name="Michael Manyuni" userId="156d1d7e-a678-40ad-821e-e31664e8aae2" providerId="ADAL" clId="{EC158F45-DBBA-4FE3-80F0-588D8E7774BE}" dt="2024-07-13T17:42:36.247" v="20"/>
        <pc:sldMkLst>
          <pc:docMk/>
          <pc:sldMk cId="891050542" sldId="523"/>
        </pc:sldMkLst>
      </pc:sldChg>
      <pc:sldChg chg="modSp add mod ord">
        <pc:chgData name="Michael Manyuni" userId="156d1d7e-a678-40ad-821e-e31664e8aae2" providerId="ADAL" clId="{EC158F45-DBBA-4FE3-80F0-588D8E7774BE}" dt="2024-07-13T17:43:35.916" v="24"/>
        <pc:sldMkLst>
          <pc:docMk/>
          <pc:sldMk cId="2502896342" sldId="524"/>
        </pc:sldMkLst>
        <pc:spChg chg="mod">
          <ac:chgData name="Michael Manyuni" userId="156d1d7e-a678-40ad-821e-e31664e8aae2" providerId="ADAL" clId="{EC158F45-DBBA-4FE3-80F0-588D8E7774BE}" dt="2024-07-13T17:43:35.916" v="24"/>
          <ac:spMkLst>
            <pc:docMk/>
            <pc:sldMk cId="2502896342" sldId="524"/>
            <ac:spMk id="3" creationId="{C4A40868-8F03-7457-708C-0886D9A9738E}"/>
          </ac:spMkLst>
        </pc:spChg>
      </pc:sldChg>
      <pc:sldChg chg="modSp add mod">
        <pc:chgData name="Michael Manyuni" userId="156d1d7e-a678-40ad-821e-e31664e8aae2" providerId="ADAL" clId="{EC158F45-DBBA-4FE3-80F0-588D8E7774BE}" dt="2024-07-13T17:44:43.337" v="26"/>
        <pc:sldMkLst>
          <pc:docMk/>
          <pc:sldMk cId="882381585" sldId="525"/>
        </pc:sldMkLst>
        <pc:spChg chg="mod">
          <ac:chgData name="Michael Manyuni" userId="156d1d7e-a678-40ad-821e-e31664e8aae2" providerId="ADAL" clId="{EC158F45-DBBA-4FE3-80F0-588D8E7774BE}" dt="2024-07-13T17:44:43.337" v="26"/>
          <ac:spMkLst>
            <pc:docMk/>
            <pc:sldMk cId="882381585" sldId="525"/>
            <ac:spMk id="3" creationId="{C4A40868-8F03-7457-708C-0886D9A9738E}"/>
          </ac:spMkLst>
        </pc:spChg>
      </pc:sldChg>
      <pc:sldChg chg="modSp add mod">
        <pc:chgData name="Michael Manyuni" userId="156d1d7e-a678-40ad-821e-e31664e8aae2" providerId="ADAL" clId="{EC158F45-DBBA-4FE3-80F0-588D8E7774BE}" dt="2024-07-13T17:45:56.552" v="28"/>
        <pc:sldMkLst>
          <pc:docMk/>
          <pc:sldMk cId="1033050901" sldId="526"/>
        </pc:sldMkLst>
        <pc:spChg chg="mod">
          <ac:chgData name="Michael Manyuni" userId="156d1d7e-a678-40ad-821e-e31664e8aae2" providerId="ADAL" clId="{EC158F45-DBBA-4FE3-80F0-588D8E7774BE}" dt="2024-07-13T17:45:56.552" v="28"/>
          <ac:spMkLst>
            <pc:docMk/>
            <pc:sldMk cId="1033050901" sldId="526"/>
            <ac:spMk id="3" creationId="{C4A40868-8F03-7457-708C-0886D9A9738E}"/>
          </ac:spMkLst>
        </pc:spChg>
      </pc:sldChg>
      <pc:sldChg chg="modSp add del mod ord">
        <pc:chgData name="Michael Manyuni" userId="156d1d7e-a678-40ad-821e-e31664e8aae2" providerId="ADAL" clId="{EC158F45-DBBA-4FE3-80F0-588D8E7774BE}" dt="2024-07-13T17:49:15.749" v="48" actId="47"/>
        <pc:sldMkLst>
          <pc:docMk/>
          <pc:sldMk cId="1248239012" sldId="527"/>
        </pc:sldMkLst>
        <pc:spChg chg="mod">
          <ac:chgData name="Michael Manyuni" userId="156d1d7e-a678-40ad-821e-e31664e8aae2" providerId="ADAL" clId="{EC158F45-DBBA-4FE3-80F0-588D8E7774BE}" dt="2024-07-13T17:48:41.446" v="47" actId="20577"/>
          <ac:spMkLst>
            <pc:docMk/>
            <pc:sldMk cId="1248239012" sldId="527"/>
            <ac:spMk id="3" creationId="{C4A40868-8F03-7457-708C-0886D9A9738E}"/>
          </ac:spMkLst>
        </pc:spChg>
      </pc:sldChg>
      <pc:sldChg chg="add ord">
        <pc:chgData name="Michael Manyuni" userId="156d1d7e-a678-40ad-821e-e31664e8aae2" providerId="ADAL" clId="{EC158F45-DBBA-4FE3-80F0-588D8E7774BE}" dt="2024-07-13T17:49:22.927" v="51"/>
        <pc:sldMkLst>
          <pc:docMk/>
          <pc:sldMk cId="1465325776" sldId="527"/>
        </pc:sldMkLst>
      </pc:sldChg>
      <pc:sldChg chg="modSp add mod">
        <pc:chgData name="Michael Manyuni" userId="156d1d7e-a678-40ad-821e-e31664e8aae2" providerId="ADAL" clId="{EC158F45-DBBA-4FE3-80F0-588D8E7774BE}" dt="2024-07-13T17:59:28.023" v="55" actId="207"/>
        <pc:sldMkLst>
          <pc:docMk/>
          <pc:sldMk cId="880811630" sldId="528"/>
        </pc:sldMkLst>
        <pc:spChg chg="mod">
          <ac:chgData name="Michael Manyuni" userId="156d1d7e-a678-40ad-821e-e31664e8aae2" providerId="ADAL" clId="{EC158F45-DBBA-4FE3-80F0-588D8E7774BE}" dt="2024-07-13T17:59:28.023" v="55" actId="207"/>
          <ac:spMkLst>
            <pc:docMk/>
            <pc:sldMk cId="880811630" sldId="528"/>
            <ac:spMk id="3" creationId="{C4A40868-8F03-7457-708C-0886D9A9738E}"/>
          </ac:spMkLst>
        </pc:spChg>
      </pc:sldChg>
      <pc:sldChg chg="modSp add del mod">
        <pc:chgData name="Michael Manyuni" userId="156d1d7e-a678-40ad-821e-e31664e8aae2" providerId="ADAL" clId="{EC158F45-DBBA-4FE3-80F0-588D8E7774BE}" dt="2024-07-13T17:49:15.749" v="48" actId="47"/>
        <pc:sldMkLst>
          <pc:docMk/>
          <pc:sldMk cId="1185001463" sldId="528"/>
        </pc:sldMkLst>
        <pc:spChg chg="mod">
          <ac:chgData name="Michael Manyuni" userId="156d1d7e-a678-40ad-821e-e31664e8aae2" providerId="ADAL" clId="{EC158F45-DBBA-4FE3-80F0-588D8E7774BE}" dt="2024-07-13T17:48:24.975" v="44"/>
          <ac:spMkLst>
            <pc:docMk/>
            <pc:sldMk cId="1185001463" sldId="528"/>
            <ac:spMk id="3" creationId="{C4A40868-8F03-7457-708C-0886D9A9738E}"/>
          </ac:spMkLst>
        </pc:spChg>
      </pc:sldChg>
      <pc:sldChg chg="modSp add mod ord">
        <pc:chgData name="Michael Manyuni" userId="156d1d7e-a678-40ad-821e-e31664e8aae2" providerId="ADAL" clId="{EC158F45-DBBA-4FE3-80F0-588D8E7774BE}" dt="2024-07-13T18:03:04.782" v="60" actId="20577"/>
        <pc:sldMkLst>
          <pc:docMk/>
          <pc:sldMk cId="1269949438" sldId="529"/>
        </pc:sldMkLst>
        <pc:spChg chg="mod">
          <ac:chgData name="Michael Manyuni" userId="156d1d7e-a678-40ad-821e-e31664e8aae2" providerId="ADAL" clId="{EC158F45-DBBA-4FE3-80F0-588D8E7774BE}" dt="2024-07-13T18:03:04.782" v="60" actId="20577"/>
          <ac:spMkLst>
            <pc:docMk/>
            <pc:sldMk cId="1269949438" sldId="529"/>
            <ac:spMk id="3" creationId="{C4A40868-8F03-7457-708C-0886D9A9738E}"/>
          </ac:spMkLst>
        </pc:spChg>
      </pc:sldChg>
      <pc:sldChg chg="modSp add mod">
        <pc:chgData name="Michael Manyuni" userId="156d1d7e-a678-40ad-821e-e31664e8aae2" providerId="ADAL" clId="{EC158F45-DBBA-4FE3-80F0-588D8E7774BE}" dt="2024-07-13T18:03:23.741" v="62"/>
        <pc:sldMkLst>
          <pc:docMk/>
          <pc:sldMk cId="529973569" sldId="530"/>
        </pc:sldMkLst>
        <pc:spChg chg="mod">
          <ac:chgData name="Michael Manyuni" userId="156d1d7e-a678-40ad-821e-e31664e8aae2" providerId="ADAL" clId="{EC158F45-DBBA-4FE3-80F0-588D8E7774BE}" dt="2024-07-13T18:03:23.741" v="62"/>
          <ac:spMkLst>
            <pc:docMk/>
            <pc:sldMk cId="529973569" sldId="530"/>
            <ac:spMk id="3" creationId="{C4A40868-8F03-7457-708C-0886D9A9738E}"/>
          </ac:spMkLst>
        </pc:spChg>
      </pc:sldChg>
    </pc:docChg>
  </pc:docChgLst>
  <pc:docChgLst>
    <pc:chgData name="Michael Manyuni" userId="156d1d7e-a678-40ad-821e-e31664e8aae2" providerId="ADAL" clId="{A982CF03-10C5-4C80-9E34-8AB666B9B02E}"/>
    <pc:docChg chg="undo custSel addSld delSld modSld sldOrd">
      <pc:chgData name="Michael Manyuni" userId="156d1d7e-a678-40ad-821e-e31664e8aae2" providerId="ADAL" clId="{A982CF03-10C5-4C80-9E34-8AB666B9B02E}" dt="2024-05-25T15:55:20.366" v="472" actId="20577"/>
      <pc:docMkLst>
        <pc:docMk/>
      </pc:docMkLst>
      <pc:sldChg chg="addSp delSp modSp mod">
        <pc:chgData name="Michael Manyuni" userId="156d1d7e-a678-40ad-821e-e31664e8aae2" providerId="ADAL" clId="{A982CF03-10C5-4C80-9E34-8AB666B9B02E}" dt="2024-05-25T15:08:24.808" v="6" actId="27614"/>
        <pc:sldMkLst>
          <pc:docMk/>
          <pc:sldMk cId="3766624048" sldId="257"/>
        </pc:sldMkLst>
        <pc:graphicFrameChg chg="add del mod">
          <ac:chgData name="Michael Manyuni" userId="156d1d7e-a678-40ad-821e-e31664e8aae2" providerId="ADAL" clId="{A982CF03-10C5-4C80-9E34-8AB666B9B02E}" dt="2024-05-25T15:08:19.518" v="4" actId="478"/>
          <ac:graphicFrameMkLst>
            <pc:docMk/>
            <pc:sldMk cId="3766624048" sldId="257"/>
            <ac:graphicFrameMk id="2" creationId="{697F406D-DB5B-9C38-7110-12D7A5701A39}"/>
          </ac:graphicFrameMkLst>
        </pc:graphicFrameChg>
        <pc:picChg chg="del">
          <ac:chgData name="Michael Manyuni" userId="156d1d7e-a678-40ad-821e-e31664e8aae2" providerId="ADAL" clId="{A982CF03-10C5-4C80-9E34-8AB666B9B02E}" dt="2024-05-25T15:08:00.868" v="0" actId="478"/>
          <ac:picMkLst>
            <pc:docMk/>
            <pc:sldMk cId="3766624048" sldId="257"/>
            <ac:picMk id="4" creationId="{7B3104E3-302A-79BA-0C47-9695E7F64E55}"/>
          </ac:picMkLst>
        </pc:picChg>
        <pc:picChg chg="add mod">
          <ac:chgData name="Michael Manyuni" userId="156d1d7e-a678-40ad-821e-e31664e8aae2" providerId="ADAL" clId="{A982CF03-10C5-4C80-9E34-8AB666B9B02E}" dt="2024-05-25T15:08:24.808" v="6" actId="27614"/>
          <ac:picMkLst>
            <pc:docMk/>
            <pc:sldMk cId="3766624048" sldId="257"/>
            <ac:picMk id="5" creationId="{DBD190B5-C19D-BF88-8E3B-527B632B97C5}"/>
          </ac:picMkLst>
        </pc:picChg>
      </pc:sldChg>
      <pc:sldChg chg="modSp mod ord">
        <pc:chgData name="Michael Manyuni" userId="156d1d7e-a678-40ad-821e-e31664e8aae2" providerId="ADAL" clId="{A982CF03-10C5-4C80-9E34-8AB666B9B02E}" dt="2024-05-25T15:09:00.586" v="9"/>
        <pc:sldMkLst>
          <pc:docMk/>
          <pc:sldMk cId="2373908262" sldId="359"/>
        </pc:sldMkLst>
        <pc:spChg chg="mod">
          <ac:chgData name="Michael Manyuni" userId="156d1d7e-a678-40ad-821e-e31664e8aae2" providerId="ADAL" clId="{A982CF03-10C5-4C80-9E34-8AB666B9B02E}" dt="2024-05-25T15:09:00.586" v="9"/>
          <ac:spMkLst>
            <pc:docMk/>
            <pc:sldMk cId="2373908262" sldId="359"/>
            <ac:spMk id="3" creationId="{C4A40868-8F03-7457-708C-0886D9A9738E}"/>
          </ac:spMkLst>
        </pc:spChg>
      </pc:sldChg>
      <pc:sldChg chg="del">
        <pc:chgData name="Michael Manyuni" userId="156d1d7e-a678-40ad-821e-e31664e8aae2" providerId="ADAL" clId="{A982CF03-10C5-4C80-9E34-8AB666B9B02E}" dt="2024-05-25T15:52:55.495" v="463" actId="47"/>
        <pc:sldMkLst>
          <pc:docMk/>
          <pc:sldMk cId="1755621257" sldId="405"/>
        </pc:sldMkLst>
      </pc:sldChg>
      <pc:sldChg chg="del">
        <pc:chgData name="Michael Manyuni" userId="156d1d7e-a678-40ad-821e-e31664e8aae2" providerId="ADAL" clId="{A982CF03-10C5-4C80-9E34-8AB666B9B02E}" dt="2024-05-25T15:52:55.495" v="463" actId="47"/>
        <pc:sldMkLst>
          <pc:docMk/>
          <pc:sldMk cId="721330521" sldId="411"/>
        </pc:sldMkLst>
      </pc:sldChg>
      <pc:sldChg chg="modSp mod ord">
        <pc:chgData name="Michael Manyuni" userId="156d1d7e-a678-40ad-821e-e31664e8aae2" providerId="ADAL" clId="{A982CF03-10C5-4C80-9E34-8AB666B9B02E}" dt="2024-05-25T15:19:28.962" v="89"/>
        <pc:sldMkLst>
          <pc:docMk/>
          <pc:sldMk cId="1902791392" sldId="421"/>
        </pc:sldMkLst>
        <pc:spChg chg="mod">
          <ac:chgData name="Michael Manyuni" userId="156d1d7e-a678-40ad-821e-e31664e8aae2" providerId="ADAL" clId="{A982CF03-10C5-4C80-9E34-8AB666B9B02E}" dt="2024-05-25T15:19:28.962" v="89"/>
          <ac:spMkLst>
            <pc:docMk/>
            <pc:sldMk cId="1902791392" sldId="421"/>
            <ac:spMk id="3" creationId="{C4A40868-8F03-7457-708C-0886D9A9738E}"/>
          </ac:spMkLst>
        </pc:spChg>
      </pc:sldChg>
      <pc:sldChg chg="modSp mod ord">
        <pc:chgData name="Michael Manyuni" userId="156d1d7e-a678-40ad-821e-e31664e8aae2" providerId="ADAL" clId="{A982CF03-10C5-4C80-9E34-8AB666B9B02E}" dt="2024-05-25T15:24:15.645" v="120" actId="20577"/>
        <pc:sldMkLst>
          <pc:docMk/>
          <pc:sldMk cId="952971564" sldId="432"/>
        </pc:sldMkLst>
        <pc:spChg chg="mod">
          <ac:chgData name="Michael Manyuni" userId="156d1d7e-a678-40ad-821e-e31664e8aae2" providerId="ADAL" clId="{A982CF03-10C5-4C80-9E34-8AB666B9B02E}" dt="2024-05-25T15:24:15.645" v="120" actId="20577"/>
          <ac:spMkLst>
            <pc:docMk/>
            <pc:sldMk cId="952971564" sldId="432"/>
            <ac:spMk id="7" creationId="{44CE7EA3-E4B7-14C0-03B2-191DC9F9D825}"/>
          </ac:spMkLst>
        </pc:spChg>
      </pc:sldChg>
      <pc:sldChg chg="del">
        <pc:chgData name="Michael Manyuni" userId="156d1d7e-a678-40ad-821e-e31664e8aae2" providerId="ADAL" clId="{A982CF03-10C5-4C80-9E34-8AB666B9B02E}" dt="2024-05-25T15:52:55.495" v="463" actId="47"/>
        <pc:sldMkLst>
          <pc:docMk/>
          <pc:sldMk cId="2049852083" sldId="433"/>
        </pc:sldMkLst>
      </pc:sldChg>
      <pc:sldChg chg="addSp delSp modSp mod ord">
        <pc:chgData name="Michael Manyuni" userId="156d1d7e-a678-40ad-821e-e31664e8aae2" providerId="ADAL" clId="{A982CF03-10C5-4C80-9E34-8AB666B9B02E}" dt="2024-05-25T15:22:46.810" v="111"/>
        <pc:sldMkLst>
          <pc:docMk/>
          <pc:sldMk cId="3129549835" sldId="435"/>
        </pc:sldMkLst>
        <pc:spChg chg="del mod">
          <ac:chgData name="Michael Manyuni" userId="156d1d7e-a678-40ad-821e-e31664e8aae2" providerId="ADAL" clId="{A982CF03-10C5-4C80-9E34-8AB666B9B02E}" dt="2024-05-25T15:10:22.080" v="21" actId="478"/>
          <ac:spMkLst>
            <pc:docMk/>
            <pc:sldMk cId="3129549835" sldId="435"/>
            <ac:spMk id="3" creationId="{4D1D9DB1-919E-BCCF-9466-4D53A7CB790C}"/>
          </ac:spMkLst>
        </pc:spChg>
        <pc:spChg chg="del">
          <ac:chgData name="Michael Manyuni" userId="156d1d7e-a678-40ad-821e-e31664e8aae2" providerId="ADAL" clId="{A982CF03-10C5-4C80-9E34-8AB666B9B02E}" dt="2024-05-25T15:10:19.954" v="20" actId="478"/>
          <ac:spMkLst>
            <pc:docMk/>
            <pc:sldMk cId="3129549835" sldId="435"/>
            <ac:spMk id="7" creationId="{44CE7EA3-E4B7-14C0-03B2-191DC9F9D825}"/>
          </ac:spMkLst>
        </pc:spChg>
        <pc:graphicFrameChg chg="add mod modGraphic">
          <ac:chgData name="Michael Manyuni" userId="156d1d7e-a678-40ad-821e-e31664e8aae2" providerId="ADAL" clId="{A982CF03-10C5-4C80-9E34-8AB666B9B02E}" dt="2024-05-25T15:22:46.810" v="111"/>
          <ac:graphicFrameMkLst>
            <pc:docMk/>
            <pc:sldMk cId="3129549835" sldId="435"/>
            <ac:graphicFrameMk id="2" creationId="{05BBFD50-6F62-2ABC-6088-9DD3FC201BFC}"/>
          </ac:graphicFrameMkLst>
        </pc:graphicFrameChg>
      </pc:sldChg>
      <pc:sldChg chg="del">
        <pc:chgData name="Michael Manyuni" userId="156d1d7e-a678-40ad-821e-e31664e8aae2" providerId="ADAL" clId="{A982CF03-10C5-4C80-9E34-8AB666B9B02E}" dt="2024-05-25T15:52:55.495" v="463" actId="47"/>
        <pc:sldMkLst>
          <pc:docMk/>
          <pc:sldMk cId="3171906677" sldId="437"/>
        </pc:sldMkLst>
      </pc:sldChg>
      <pc:sldChg chg="del">
        <pc:chgData name="Michael Manyuni" userId="156d1d7e-a678-40ad-821e-e31664e8aae2" providerId="ADAL" clId="{A982CF03-10C5-4C80-9E34-8AB666B9B02E}" dt="2024-05-25T15:52:55.495" v="463" actId="47"/>
        <pc:sldMkLst>
          <pc:docMk/>
          <pc:sldMk cId="398478830" sldId="438"/>
        </pc:sldMkLst>
      </pc:sldChg>
      <pc:sldChg chg="del">
        <pc:chgData name="Michael Manyuni" userId="156d1d7e-a678-40ad-821e-e31664e8aae2" providerId="ADAL" clId="{A982CF03-10C5-4C80-9E34-8AB666B9B02E}" dt="2024-05-25T15:52:55.495" v="463" actId="47"/>
        <pc:sldMkLst>
          <pc:docMk/>
          <pc:sldMk cId="2642541461" sldId="439"/>
        </pc:sldMkLst>
      </pc:sldChg>
      <pc:sldChg chg="del">
        <pc:chgData name="Michael Manyuni" userId="156d1d7e-a678-40ad-821e-e31664e8aae2" providerId="ADAL" clId="{A982CF03-10C5-4C80-9E34-8AB666B9B02E}" dt="2024-05-25T15:52:55.495" v="463" actId="47"/>
        <pc:sldMkLst>
          <pc:docMk/>
          <pc:sldMk cId="6076742" sldId="440"/>
        </pc:sldMkLst>
      </pc:sldChg>
      <pc:sldChg chg="del">
        <pc:chgData name="Michael Manyuni" userId="156d1d7e-a678-40ad-821e-e31664e8aae2" providerId="ADAL" clId="{A982CF03-10C5-4C80-9E34-8AB666B9B02E}" dt="2024-05-25T15:52:55.495" v="463" actId="47"/>
        <pc:sldMkLst>
          <pc:docMk/>
          <pc:sldMk cId="2823427278" sldId="441"/>
        </pc:sldMkLst>
      </pc:sldChg>
      <pc:sldChg chg="del">
        <pc:chgData name="Michael Manyuni" userId="156d1d7e-a678-40ad-821e-e31664e8aae2" providerId="ADAL" clId="{A982CF03-10C5-4C80-9E34-8AB666B9B02E}" dt="2024-05-25T15:52:55.495" v="463" actId="47"/>
        <pc:sldMkLst>
          <pc:docMk/>
          <pc:sldMk cId="4021785952" sldId="442"/>
        </pc:sldMkLst>
      </pc:sldChg>
      <pc:sldChg chg="del">
        <pc:chgData name="Michael Manyuni" userId="156d1d7e-a678-40ad-821e-e31664e8aae2" providerId="ADAL" clId="{A982CF03-10C5-4C80-9E34-8AB666B9B02E}" dt="2024-05-25T15:52:55.495" v="463" actId="47"/>
        <pc:sldMkLst>
          <pc:docMk/>
          <pc:sldMk cId="3395654090" sldId="443"/>
        </pc:sldMkLst>
      </pc:sldChg>
      <pc:sldChg chg="del">
        <pc:chgData name="Michael Manyuni" userId="156d1d7e-a678-40ad-821e-e31664e8aae2" providerId="ADAL" clId="{A982CF03-10C5-4C80-9E34-8AB666B9B02E}" dt="2024-05-25T15:52:55.495" v="463" actId="47"/>
        <pc:sldMkLst>
          <pc:docMk/>
          <pc:sldMk cId="2251092846" sldId="444"/>
        </pc:sldMkLst>
      </pc:sldChg>
      <pc:sldChg chg="delSp modSp add mod">
        <pc:chgData name="Michael Manyuni" userId="156d1d7e-a678-40ad-821e-e31664e8aae2" providerId="ADAL" clId="{A982CF03-10C5-4C80-9E34-8AB666B9B02E}" dt="2024-05-25T15:52:12.348" v="458" actId="1076"/>
        <pc:sldMkLst>
          <pc:docMk/>
          <pc:sldMk cId="867015773" sldId="445"/>
        </pc:sldMkLst>
        <pc:spChg chg="del">
          <ac:chgData name="Michael Manyuni" userId="156d1d7e-a678-40ad-821e-e31664e8aae2" providerId="ADAL" clId="{A982CF03-10C5-4C80-9E34-8AB666B9B02E}" dt="2024-05-25T15:51:56.034" v="456" actId="478"/>
          <ac:spMkLst>
            <pc:docMk/>
            <pc:sldMk cId="867015773" sldId="445"/>
            <ac:spMk id="3" creationId="{4D1D9DB1-919E-BCCF-9466-4D53A7CB790C}"/>
          </ac:spMkLst>
        </pc:spChg>
        <pc:spChg chg="mod">
          <ac:chgData name="Michael Manyuni" userId="156d1d7e-a678-40ad-821e-e31664e8aae2" providerId="ADAL" clId="{A982CF03-10C5-4C80-9E34-8AB666B9B02E}" dt="2024-05-25T15:52:12.348" v="458" actId="1076"/>
          <ac:spMkLst>
            <pc:docMk/>
            <pc:sldMk cId="867015773" sldId="445"/>
            <ac:spMk id="7" creationId="{44CE7EA3-E4B7-14C0-03B2-191DC9F9D825}"/>
          </ac:spMkLst>
        </pc:spChg>
      </pc:sldChg>
      <pc:sldChg chg="add del">
        <pc:chgData name="Michael Manyuni" userId="156d1d7e-a678-40ad-821e-e31664e8aae2" providerId="ADAL" clId="{A982CF03-10C5-4C80-9E34-8AB666B9B02E}" dt="2024-05-25T15:51:24.894" v="455" actId="47"/>
        <pc:sldMkLst>
          <pc:docMk/>
          <pc:sldMk cId="2726960065" sldId="446"/>
        </pc:sldMkLst>
      </pc:sldChg>
      <pc:sldChg chg="add del">
        <pc:chgData name="Michael Manyuni" userId="156d1d7e-a678-40ad-821e-e31664e8aae2" providerId="ADAL" clId="{A982CF03-10C5-4C80-9E34-8AB666B9B02E}" dt="2024-05-25T15:51:24.894" v="455" actId="47"/>
        <pc:sldMkLst>
          <pc:docMk/>
          <pc:sldMk cId="799308723" sldId="447"/>
        </pc:sldMkLst>
      </pc:sldChg>
      <pc:sldChg chg="add del">
        <pc:chgData name="Michael Manyuni" userId="156d1d7e-a678-40ad-821e-e31664e8aae2" providerId="ADAL" clId="{A982CF03-10C5-4C80-9E34-8AB666B9B02E}" dt="2024-05-25T15:51:24.894" v="455" actId="47"/>
        <pc:sldMkLst>
          <pc:docMk/>
          <pc:sldMk cId="284145656" sldId="448"/>
        </pc:sldMkLst>
      </pc:sldChg>
      <pc:sldChg chg="add del">
        <pc:chgData name="Michael Manyuni" userId="156d1d7e-a678-40ad-821e-e31664e8aae2" providerId="ADAL" clId="{A982CF03-10C5-4C80-9E34-8AB666B9B02E}" dt="2024-05-25T15:51:24.894" v="455" actId="47"/>
        <pc:sldMkLst>
          <pc:docMk/>
          <pc:sldMk cId="2698273454" sldId="449"/>
        </pc:sldMkLst>
      </pc:sldChg>
      <pc:sldChg chg="add del">
        <pc:chgData name="Michael Manyuni" userId="156d1d7e-a678-40ad-821e-e31664e8aae2" providerId="ADAL" clId="{A982CF03-10C5-4C80-9E34-8AB666B9B02E}" dt="2024-05-25T15:51:24.894" v="455" actId="47"/>
        <pc:sldMkLst>
          <pc:docMk/>
          <pc:sldMk cId="2554532334" sldId="450"/>
        </pc:sldMkLst>
      </pc:sldChg>
      <pc:sldChg chg="add del">
        <pc:chgData name="Michael Manyuni" userId="156d1d7e-a678-40ad-821e-e31664e8aae2" providerId="ADAL" clId="{A982CF03-10C5-4C80-9E34-8AB666B9B02E}" dt="2024-05-25T15:23:17.414" v="112" actId="47"/>
        <pc:sldMkLst>
          <pc:docMk/>
          <pc:sldMk cId="636463527" sldId="451"/>
        </pc:sldMkLst>
      </pc:sldChg>
      <pc:sldChg chg="modSp add mod">
        <pc:chgData name="Michael Manyuni" userId="156d1d7e-a678-40ad-821e-e31664e8aae2" providerId="ADAL" clId="{A982CF03-10C5-4C80-9E34-8AB666B9B02E}" dt="2024-05-25T15:20:18.509" v="94" actId="20577"/>
        <pc:sldMkLst>
          <pc:docMk/>
          <pc:sldMk cId="2366712017" sldId="452"/>
        </pc:sldMkLst>
        <pc:spChg chg="mod">
          <ac:chgData name="Michael Manyuni" userId="156d1d7e-a678-40ad-821e-e31664e8aae2" providerId="ADAL" clId="{A982CF03-10C5-4C80-9E34-8AB666B9B02E}" dt="2024-05-25T15:20:18.509" v="94" actId="20577"/>
          <ac:spMkLst>
            <pc:docMk/>
            <pc:sldMk cId="2366712017" sldId="452"/>
            <ac:spMk id="3" creationId="{C4A40868-8F03-7457-708C-0886D9A9738E}"/>
          </ac:spMkLst>
        </pc:spChg>
      </pc:sldChg>
      <pc:sldChg chg="modSp add mod">
        <pc:chgData name="Michael Manyuni" userId="156d1d7e-a678-40ad-821e-e31664e8aae2" providerId="ADAL" clId="{A982CF03-10C5-4C80-9E34-8AB666B9B02E}" dt="2024-05-25T15:20:13.186" v="93" actId="20577"/>
        <pc:sldMkLst>
          <pc:docMk/>
          <pc:sldMk cId="174365808" sldId="453"/>
        </pc:sldMkLst>
        <pc:spChg chg="mod">
          <ac:chgData name="Michael Manyuni" userId="156d1d7e-a678-40ad-821e-e31664e8aae2" providerId="ADAL" clId="{A982CF03-10C5-4C80-9E34-8AB666B9B02E}" dt="2024-05-25T15:20:13.186" v="93" actId="20577"/>
          <ac:spMkLst>
            <pc:docMk/>
            <pc:sldMk cId="174365808" sldId="453"/>
            <ac:spMk id="3" creationId="{C4A40868-8F03-7457-708C-0886D9A9738E}"/>
          </ac:spMkLst>
        </pc:spChg>
      </pc:sldChg>
      <pc:sldChg chg="modSp add ord">
        <pc:chgData name="Michael Manyuni" userId="156d1d7e-a678-40ad-821e-e31664e8aae2" providerId="ADAL" clId="{A982CF03-10C5-4C80-9E34-8AB666B9B02E}" dt="2024-05-25T15:54:59.936" v="467" actId="20577"/>
        <pc:sldMkLst>
          <pc:docMk/>
          <pc:sldMk cId="139041675" sldId="454"/>
        </pc:sldMkLst>
        <pc:graphicFrameChg chg="mod">
          <ac:chgData name="Michael Manyuni" userId="156d1d7e-a678-40ad-821e-e31664e8aae2" providerId="ADAL" clId="{A982CF03-10C5-4C80-9E34-8AB666B9B02E}" dt="2024-05-25T15:54:59.936" v="467" actId="20577"/>
          <ac:graphicFrameMkLst>
            <pc:docMk/>
            <pc:sldMk cId="139041675" sldId="454"/>
            <ac:graphicFrameMk id="2" creationId="{05BBFD50-6F62-2ABC-6088-9DD3FC201BFC}"/>
          </ac:graphicFrameMkLst>
        </pc:graphicFrameChg>
      </pc:sldChg>
      <pc:sldChg chg="modSp add mod">
        <pc:chgData name="Michael Manyuni" userId="156d1d7e-a678-40ad-821e-e31664e8aae2" providerId="ADAL" clId="{A982CF03-10C5-4C80-9E34-8AB666B9B02E}" dt="2024-05-25T15:25:07.225" v="124" actId="20577"/>
        <pc:sldMkLst>
          <pc:docMk/>
          <pc:sldMk cId="1016503521" sldId="455"/>
        </pc:sldMkLst>
        <pc:spChg chg="mod">
          <ac:chgData name="Michael Manyuni" userId="156d1d7e-a678-40ad-821e-e31664e8aae2" providerId="ADAL" clId="{A982CF03-10C5-4C80-9E34-8AB666B9B02E}" dt="2024-05-25T15:25:07.225" v="124" actId="20577"/>
          <ac:spMkLst>
            <pc:docMk/>
            <pc:sldMk cId="1016503521" sldId="455"/>
            <ac:spMk id="7" creationId="{44CE7EA3-E4B7-14C0-03B2-191DC9F9D825}"/>
          </ac:spMkLst>
        </pc:spChg>
      </pc:sldChg>
      <pc:sldChg chg="modSp add ord">
        <pc:chgData name="Michael Manyuni" userId="156d1d7e-a678-40ad-821e-e31664e8aae2" providerId="ADAL" clId="{A982CF03-10C5-4C80-9E34-8AB666B9B02E}" dt="2024-05-25T15:55:04.038" v="468" actId="20577"/>
        <pc:sldMkLst>
          <pc:docMk/>
          <pc:sldMk cId="1375374208" sldId="456"/>
        </pc:sldMkLst>
        <pc:graphicFrameChg chg="mod">
          <ac:chgData name="Michael Manyuni" userId="156d1d7e-a678-40ad-821e-e31664e8aae2" providerId="ADAL" clId="{A982CF03-10C5-4C80-9E34-8AB666B9B02E}" dt="2024-05-25T15:55:04.038" v="468" actId="20577"/>
          <ac:graphicFrameMkLst>
            <pc:docMk/>
            <pc:sldMk cId="1375374208" sldId="456"/>
            <ac:graphicFrameMk id="2" creationId="{05BBFD50-6F62-2ABC-6088-9DD3FC201BFC}"/>
          </ac:graphicFrameMkLst>
        </pc:graphicFrameChg>
      </pc:sldChg>
      <pc:sldChg chg="modSp add mod ord">
        <pc:chgData name="Michael Manyuni" userId="156d1d7e-a678-40ad-821e-e31664e8aae2" providerId="ADAL" clId="{A982CF03-10C5-4C80-9E34-8AB666B9B02E}" dt="2024-05-25T15:28:58.211" v="172" actId="20577"/>
        <pc:sldMkLst>
          <pc:docMk/>
          <pc:sldMk cId="2919448167" sldId="457"/>
        </pc:sldMkLst>
        <pc:spChg chg="mod">
          <ac:chgData name="Michael Manyuni" userId="156d1d7e-a678-40ad-821e-e31664e8aae2" providerId="ADAL" clId="{A982CF03-10C5-4C80-9E34-8AB666B9B02E}" dt="2024-05-25T15:28:58.211" v="172" actId="20577"/>
          <ac:spMkLst>
            <pc:docMk/>
            <pc:sldMk cId="2919448167" sldId="457"/>
            <ac:spMk id="7" creationId="{44CE7EA3-E4B7-14C0-03B2-191DC9F9D825}"/>
          </ac:spMkLst>
        </pc:spChg>
      </pc:sldChg>
      <pc:sldChg chg="modSp add mod ord">
        <pc:chgData name="Michael Manyuni" userId="156d1d7e-a678-40ad-821e-e31664e8aae2" providerId="ADAL" clId="{A982CF03-10C5-4C80-9E34-8AB666B9B02E}" dt="2024-05-25T15:29:28.756" v="182" actId="20577"/>
        <pc:sldMkLst>
          <pc:docMk/>
          <pc:sldMk cId="2545155983" sldId="458"/>
        </pc:sldMkLst>
        <pc:spChg chg="mod">
          <ac:chgData name="Michael Manyuni" userId="156d1d7e-a678-40ad-821e-e31664e8aae2" providerId="ADAL" clId="{A982CF03-10C5-4C80-9E34-8AB666B9B02E}" dt="2024-05-25T15:29:28.756" v="182" actId="20577"/>
          <ac:spMkLst>
            <pc:docMk/>
            <pc:sldMk cId="2545155983" sldId="458"/>
            <ac:spMk id="3" creationId="{C4A40868-8F03-7457-708C-0886D9A9738E}"/>
          </ac:spMkLst>
        </pc:spChg>
      </pc:sldChg>
      <pc:sldChg chg="addSp delSp modSp add mod ord">
        <pc:chgData name="Michael Manyuni" userId="156d1d7e-a678-40ad-821e-e31664e8aae2" providerId="ADAL" clId="{A982CF03-10C5-4C80-9E34-8AB666B9B02E}" dt="2024-05-25T15:55:09.109" v="469" actId="20577"/>
        <pc:sldMkLst>
          <pc:docMk/>
          <pc:sldMk cId="1609134462" sldId="459"/>
        </pc:sldMkLst>
        <pc:graphicFrameChg chg="mod">
          <ac:chgData name="Michael Manyuni" userId="156d1d7e-a678-40ad-821e-e31664e8aae2" providerId="ADAL" clId="{A982CF03-10C5-4C80-9E34-8AB666B9B02E}" dt="2024-05-25T15:55:09.109" v="469" actId="20577"/>
          <ac:graphicFrameMkLst>
            <pc:docMk/>
            <pc:sldMk cId="1609134462" sldId="459"/>
            <ac:graphicFrameMk id="2" creationId="{05BBFD50-6F62-2ABC-6088-9DD3FC201BFC}"/>
          </ac:graphicFrameMkLst>
        </pc:graphicFrameChg>
        <pc:graphicFrameChg chg="add del mod">
          <ac:chgData name="Michael Manyuni" userId="156d1d7e-a678-40ad-821e-e31664e8aae2" providerId="ADAL" clId="{A982CF03-10C5-4C80-9E34-8AB666B9B02E}" dt="2024-05-25T15:32:54.066" v="214" actId="478"/>
          <ac:graphicFrameMkLst>
            <pc:docMk/>
            <pc:sldMk cId="1609134462" sldId="459"/>
            <ac:graphicFrameMk id="3" creationId="{77A4C3D4-C79A-4EE7-D67F-1B0C2EF0EF02}"/>
          </ac:graphicFrameMkLst>
        </pc:graphicFrameChg>
      </pc:sldChg>
      <pc:sldChg chg="modSp add">
        <pc:chgData name="Michael Manyuni" userId="156d1d7e-a678-40ad-821e-e31664e8aae2" providerId="ADAL" clId="{A982CF03-10C5-4C80-9E34-8AB666B9B02E}" dt="2024-05-25T15:55:11.664" v="470" actId="20577"/>
        <pc:sldMkLst>
          <pc:docMk/>
          <pc:sldMk cId="3278295821" sldId="460"/>
        </pc:sldMkLst>
        <pc:graphicFrameChg chg="mod">
          <ac:chgData name="Michael Manyuni" userId="156d1d7e-a678-40ad-821e-e31664e8aae2" providerId="ADAL" clId="{A982CF03-10C5-4C80-9E34-8AB666B9B02E}" dt="2024-05-25T15:55:11.664" v="470" actId="20577"/>
          <ac:graphicFrameMkLst>
            <pc:docMk/>
            <pc:sldMk cId="3278295821" sldId="460"/>
            <ac:graphicFrameMk id="2" creationId="{05BBFD50-6F62-2ABC-6088-9DD3FC201BFC}"/>
          </ac:graphicFrameMkLst>
        </pc:graphicFrameChg>
      </pc:sldChg>
      <pc:sldChg chg="modSp add">
        <pc:chgData name="Michael Manyuni" userId="156d1d7e-a678-40ad-821e-e31664e8aae2" providerId="ADAL" clId="{A982CF03-10C5-4C80-9E34-8AB666B9B02E}" dt="2024-05-25T15:55:16.020" v="471" actId="20577"/>
        <pc:sldMkLst>
          <pc:docMk/>
          <pc:sldMk cId="1357291682" sldId="461"/>
        </pc:sldMkLst>
        <pc:graphicFrameChg chg="mod">
          <ac:chgData name="Michael Manyuni" userId="156d1d7e-a678-40ad-821e-e31664e8aae2" providerId="ADAL" clId="{A982CF03-10C5-4C80-9E34-8AB666B9B02E}" dt="2024-05-25T15:55:16.020" v="471" actId="20577"/>
          <ac:graphicFrameMkLst>
            <pc:docMk/>
            <pc:sldMk cId="1357291682" sldId="461"/>
            <ac:graphicFrameMk id="2" creationId="{05BBFD50-6F62-2ABC-6088-9DD3FC201BFC}"/>
          </ac:graphicFrameMkLst>
        </pc:graphicFrameChg>
      </pc:sldChg>
      <pc:sldChg chg="modSp add mod ord">
        <pc:chgData name="Michael Manyuni" userId="156d1d7e-a678-40ad-821e-e31664e8aae2" providerId="ADAL" clId="{A982CF03-10C5-4C80-9E34-8AB666B9B02E}" dt="2024-05-25T15:40:10.187" v="355" actId="20577"/>
        <pc:sldMkLst>
          <pc:docMk/>
          <pc:sldMk cId="3322720091" sldId="462"/>
        </pc:sldMkLst>
        <pc:spChg chg="mod">
          <ac:chgData name="Michael Manyuni" userId="156d1d7e-a678-40ad-821e-e31664e8aae2" providerId="ADAL" clId="{A982CF03-10C5-4C80-9E34-8AB666B9B02E}" dt="2024-05-25T15:40:10.187" v="355" actId="20577"/>
          <ac:spMkLst>
            <pc:docMk/>
            <pc:sldMk cId="3322720091" sldId="462"/>
            <ac:spMk id="7" creationId="{44CE7EA3-E4B7-14C0-03B2-191DC9F9D825}"/>
          </ac:spMkLst>
        </pc:spChg>
      </pc:sldChg>
      <pc:sldChg chg="modSp add mod ord">
        <pc:chgData name="Michael Manyuni" userId="156d1d7e-a678-40ad-821e-e31664e8aae2" providerId="ADAL" clId="{A982CF03-10C5-4C80-9E34-8AB666B9B02E}" dt="2024-05-25T15:55:20.366" v="472" actId="20577"/>
        <pc:sldMkLst>
          <pc:docMk/>
          <pc:sldMk cId="3647839443" sldId="463"/>
        </pc:sldMkLst>
        <pc:graphicFrameChg chg="mod">
          <ac:chgData name="Michael Manyuni" userId="156d1d7e-a678-40ad-821e-e31664e8aae2" providerId="ADAL" clId="{A982CF03-10C5-4C80-9E34-8AB666B9B02E}" dt="2024-05-25T15:55:20.366" v="472" actId="20577"/>
          <ac:graphicFrameMkLst>
            <pc:docMk/>
            <pc:sldMk cId="3647839443" sldId="463"/>
            <ac:graphicFrameMk id="2" creationId="{05BBFD50-6F62-2ABC-6088-9DD3FC201BFC}"/>
          </ac:graphicFrameMkLst>
        </pc:graphicFrameChg>
      </pc:sldChg>
      <pc:sldChg chg="addSp modSp add del mod">
        <pc:chgData name="Michael Manyuni" userId="156d1d7e-a678-40ad-821e-e31664e8aae2" providerId="ADAL" clId="{A982CF03-10C5-4C80-9E34-8AB666B9B02E}" dt="2024-05-25T15:50:49.532" v="452" actId="47"/>
        <pc:sldMkLst>
          <pc:docMk/>
          <pc:sldMk cId="2556668007" sldId="464"/>
        </pc:sldMkLst>
        <pc:spChg chg="add mod">
          <ac:chgData name="Michael Manyuni" userId="156d1d7e-a678-40ad-821e-e31664e8aae2" providerId="ADAL" clId="{A982CF03-10C5-4C80-9E34-8AB666B9B02E}" dt="2024-05-25T15:47:44.385" v="412"/>
          <ac:spMkLst>
            <pc:docMk/>
            <pc:sldMk cId="2556668007" sldId="464"/>
            <ac:spMk id="6" creationId="{67E29B74-AD89-CC51-DAAE-CCB0E8000BF8}"/>
          </ac:spMkLst>
        </pc:spChg>
        <pc:spChg chg="add mod">
          <ac:chgData name="Michael Manyuni" userId="156d1d7e-a678-40ad-821e-e31664e8aae2" providerId="ADAL" clId="{A982CF03-10C5-4C80-9E34-8AB666B9B02E}" dt="2024-05-25T15:47:44.385" v="412"/>
          <ac:spMkLst>
            <pc:docMk/>
            <pc:sldMk cId="2556668007" sldId="464"/>
            <ac:spMk id="7" creationId="{84A23DA9-F7DB-869C-9A69-23A7FC71F103}"/>
          </ac:spMkLst>
        </pc:spChg>
        <pc:spChg chg="add mod">
          <ac:chgData name="Michael Manyuni" userId="156d1d7e-a678-40ad-821e-e31664e8aae2" providerId="ADAL" clId="{A982CF03-10C5-4C80-9E34-8AB666B9B02E}" dt="2024-05-25T15:50:15.162" v="451" actId="1076"/>
          <ac:spMkLst>
            <pc:docMk/>
            <pc:sldMk cId="2556668007" sldId="464"/>
            <ac:spMk id="8" creationId="{66E2AAA3-DB22-F13B-0D9D-B89746DA50D7}"/>
          </ac:spMkLst>
        </pc:spChg>
        <pc:grpChg chg="add mod">
          <ac:chgData name="Michael Manyuni" userId="156d1d7e-a678-40ad-821e-e31664e8aae2" providerId="ADAL" clId="{A982CF03-10C5-4C80-9E34-8AB666B9B02E}" dt="2024-05-25T15:48:06.086" v="415" actId="14100"/>
          <ac:grpSpMkLst>
            <pc:docMk/>
            <pc:sldMk cId="2556668007" sldId="464"/>
            <ac:grpSpMk id="3" creationId="{EA9FA879-BA19-B8D4-D56A-24BB4F757AAA}"/>
          </ac:grpSpMkLst>
        </pc:grpChg>
        <pc:graphicFrameChg chg="mod">
          <ac:chgData name="Michael Manyuni" userId="156d1d7e-a678-40ad-821e-e31664e8aae2" providerId="ADAL" clId="{A982CF03-10C5-4C80-9E34-8AB666B9B02E}" dt="2024-05-25T15:49:08.169" v="420" actId="20577"/>
          <ac:graphicFrameMkLst>
            <pc:docMk/>
            <pc:sldMk cId="2556668007" sldId="464"/>
            <ac:graphicFrameMk id="2" creationId="{05BBFD50-6F62-2ABC-6088-9DD3FC201BFC}"/>
          </ac:graphicFrameMkLst>
        </pc:graphicFrameChg>
      </pc:sldChg>
      <pc:sldChg chg="modSp add mod">
        <pc:chgData name="Michael Manyuni" userId="156d1d7e-a678-40ad-821e-e31664e8aae2" providerId="ADAL" clId="{A982CF03-10C5-4C80-9E34-8AB666B9B02E}" dt="2024-05-25T15:52:48.959" v="462" actId="1076"/>
        <pc:sldMkLst>
          <pc:docMk/>
          <pc:sldMk cId="3880925490" sldId="464"/>
        </pc:sldMkLst>
        <pc:spChg chg="mod">
          <ac:chgData name="Michael Manyuni" userId="156d1d7e-a678-40ad-821e-e31664e8aae2" providerId="ADAL" clId="{A982CF03-10C5-4C80-9E34-8AB666B9B02E}" dt="2024-05-25T15:52:48.959" v="462" actId="1076"/>
          <ac:spMkLst>
            <pc:docMk/>
            <pc:sldMk cId="3880925490" sldId="464"/>
            <ac:spMk id="7" creationId="{44CE7EA3-E4B7-14C0-03B2-191DC9F9D825}"/>
          </ac:spMkLst>
        </pc:spChg>
      </pc:sldChg>
      <pc:sldChg chg="add ord">
        <pc:chgData name="Michael Manyuni" userId="156d1d7e-a678-40ad-821e-e31664e8aae2" providerId="ADAL" clId="{A982CF03-10C5-4C80-9E34-8AB666B9B02E}" dt="2024-05-25T15:53:06.219" v="466"/>
        <pc:sldMkLst>
          <pc:docMk/>
          <pc:sldMk cId="1068066110" sldId="465"/>
        </pc:sldMkLst>
      </pc:sldChg>
    </pc:docChg>
  </pc:docChgLst>
  <pc:docChgLst>
    <pc:chgData name="Michael Manyuni" userId="156d1d7e-a678-40ad-821e-e31664e8aae2" providerId="ADAL" clId="{DAB9218B-47E9-4FE0-960B-2C12FF3F428E}"/>
    <pc:docChg chg="undo redo custSel addSld delSld modSld sldOrd">
      <pc:chgData name="Michael Manyuni" userId="156d1d7e-a678-40ad-821e-e31664e8aae2" providerId="ADAL" clId="{DAB9218B-47E9-4FE0-960B-2C12FF3F428E}" dt="2024-07-20T13:32:10.729" v="121"/>
      <pc:docMkLst>
        <pc:docMk/>
      </pc:docMkLst>
      <pc:sldChg chg="addSp delSp modSp mod">
        <pc:chgData name="Michael Manyuni" userId="156d1d7e-a678-40ad-821e-e31664e8aae2" providerId="ADAL" clId="{DAB9218B-47E9-4FE0-960B-2C12FF3F428E}" dt="2024-07-20T13:10:07.413" v="2" actId="1076"/>
        <pc:sldMkLst>
          <pc:docMk/>
          <pc:sldMk cId="3766624048" sldId="257"/>
        </pc:sldMkLst>
        <pc:picChg chg="add mod">
          <ac:chgData name="Michael Manyuni" userId="156d1d7e-a678-40ad-821e-e31664e8aae2" providerId="ADAL" clId="{DAB9218B-47E9-4FE0-960B-2C12FF3F428E}" dt="2024-07-20T13:10:07.413" v="2" actId="1076"/>
          <ac:picMkLst>
            <pc:docMk/>
            <pc:sldMk cId="3766624048" sldId="257"/>
            <ac:picMk id="2" creationId="{72B0F14F-BDD6-ECF2-F73F-1E880DD57BD4}"/>
          </ac:picMkLst>
        </pc:picChg>
        <pc:picChg chg="del">
          <ac:chgData name="Michael Manyuni" userId="156d1d7e-a678-40ad-821e-e31664e8aae2" providerId="ADAL" clId="{DAB9218B-47E9-4FE0-960B-2C12FF3F428E}" dt="2024-07-20T13:10:02.638" v="0" actId="478"/>
          <ac:picMkLst>
            <pc:docMk/>
            <pc:sldMk cId="3766624048" sldId="257"/>
            <ac:picMk id="3" creationId="{70CE11DE-A59F-1F9B-2322-CDD95EA3A56A}"/>
          </ac:picMkLst>
        </pc:picChg>
      </pc:sldChg>
      <pc:sldChg chg="modSp mod">
        <pc:chgData name="Michael Manyuni" userId="156d1d7e-a678-40ad-821e-e31664e8aae2" providerId="ADAL" clId="{DAB9218B-47E9-4FE0-960B-2C12FF3F428E}" dt="2024-07-20T13:10:32.519" v="3"/>
        <pc:sldMkLst>
          <pc:docMk/>
          <pc:sldMk cId="2373908262" sldId="359"/>
        </pc:sldMkLst>
        <pc:spChg chg="mod">
          <ac:chgData name="Michael Manyuni" userId="156d1d7e-a678-40ad-821e-e31664e8aae2" providerId="ADAL" clId="{DAB9218B-47E9-4FE0-960B-2C12FF3F428E}" dt="2024-07-20T13:10:32.519" v="3"/>
          <ac:spMkLst>
            <pc:docMk/>
            <pc:sldMk cId="2373908262" sldId="359"/>
            <ac:spMk id="3" creationId="{C4A40868-8F03-7457-708C-0886D9A9738E}"/>
          </ac:spMkLst>
        </pc:spChg>
      </pc:sldChg>
      <pc:sldChg chg="del">
        <pc:chgData name="Michael Manyuni" userId="156d1d7e-a678-40ad-821e-e31664e8aae2" providerId="ADAL" clId="{DAB9218B-47E9-4FE0-960B-2C12FF3F428E}" dt="2024-07-20T13:32:01.566" v="118" actId="47"/>
        <pc:sldMkLst>
          <pc:docMk/>
          <pc:sldMk cId="524982218" sldId="475"/>
        </pc:sldMkLst>
      </pc:sldChg>
      <pc:sldChg chg="addSp delSp modSp mod modAnim">
        <pc:chgData name="Michael Manyuni" userId="156d1d7e-a678-40ad-821e-e31664e8aae2" providerId="ADAL" clId="{DAB9218B-47E9-4FE0-960B-2C12FF3F428E}" dt="2024-07-20T13:16:22.031" v="52"/>
        <pc:sldMkLst>
          <pc:docMk/>
          <pc:sldMk cId="1747605283" sldId="514"/>
        </pc:sldMkLst>
        <pc:spChg chg="mod">
          <ac:chgData name="Michael Manyuni" userId="156d1d7e-a678-40ad-821e-e31664e8aae2" providerId="ADAL" clId="{DAB9218B-47E9-4FE0-960B-2C12FF3F428E}" dt="2024-07-20T13:16:13.902" v="51" actId="20577"/>
          <ac:spMkLst>
            <pc:docMk/>
            <pc:sldMk cId="1747605283" sldId="514"/>
            <ac:spMk id="3" creationId="{C4A40868-8F03-7457-708C-0886D9A9738E}"/>
          </ac:spMkLst>
        </pc:spChg>
        <pc:spChg chg="add mod">
          <ac:chgData name="Michael Manyuni" userId="156d1d7e-a678-40ad-821e-e31664e8aae2" providerId="ADAL" clId="{DAB9218B-47E9-4FE0-960B-2C12FF3F428E}" dt="2024-07-20T13:15:53.576" v="49" actId="255"/>
          <ac:spMkLst>
            <pc:docMk/>
            <pc:sldMk cId="1747605283" sldId="514"/>
            <ac:spMk id="5" creationId="{B5FB3A86-75E5-1196-32EC-0E75AD11EE6A}"/>
          </ac:spMkLst>
        </pc:spChg>
        <pc:picChg chg="add del mod">
          <ac:chgData name="Michael Manyuni" userId="156d1d7e-a678-40ad-821e-e31664e8aae2" providerId="ADAL" clId="{DAB9218B-47E9-4FE0-960B-2C12FF3F428E}" dt="2024-07-20T13:14:06.404" v="8" actId="478"/>
          <ac:picMkLst>
            <pc:docMk/>
            <pc:sldMk cId="1747605283" sldId="514"/>
            <ac:picMk id="4" creationId="{4291844B-464A-197C-2FE8-1251EB9BEE7B}"/>
          </ac:picMkLst>
        </pc:picChg>
      </pc:sldChg>
      <pc:sldChg chg="modSp mod">
        <pc:chgData name="Michael Manyuni" userId="156d1d7e-a678-40ad-821e-e31664e8aae2" providerId="ADAL" clId="{DAB9218B-47E9-4FE0-960B-2C12FF3F428E}" dt="2024-07-20T13:23:58.341" v="98"/>
        <pc:sldMkLst>
          <pc:docMk/>
          <pc:sldMk cId="3188130526" sldId="515"/>
        </pc:sldMkLst>
        <pc:spChg chg="mod">
          <ac:chgData name="Michael Manyuni" userId="156d1d7e-a678-40ad-821e-e31664e8aae2" providerId="ADAL" clId="{DAB9218B-47E9-4FE0-960B-2C12FF3F428E}" dt="2024-07-20T13:23:58.341" v="98"/>
          <ac:spMkLst>
            <pc:docMk/>
            <pc:sldMk cId="3188130526" sldId="515"/>
            <ac:spMk id="3" creationId="{C4A40868-8F03-7457-708C-0886D9A9738E}"/>
          </ac:spMkLst>
        </pc:spChg>
      </pc:sldChg>
      <pc:sldChg chg="modSp mod">
        <pc:chgData name="Michael Manyuni" userId="156d1d7e-a678-40ad-821e-e31664e8aae2" providerId="ADAL" clId="{DAB9218B-47E9-4FE0-960B-2C12FF3F428E}" dt="2024-07-20T13:31:39.617" v="117"/>
        <pc:sldMkLst>
          <pc:docMk/>
          <pc:sldMk cId="4134772741" sldId="516"/>
        </pc:sldMkLst>
        <pc:spChg chg="mod">
          <ac:chgData name="Michael Manyuni" userId="156d1d7e-a678-40ad-821e-e31664e8aae2" providerId="ADAL" clId="{DAB9218B-47E9-4FE0-960B-2C12FF3F428E}" dt="2024-07-20T13:31:39.617" v="117"/>
          <ac:spMkLst>
            <pc:docMk/>
            <pc:sldMk cId="4134772741" sldId="516"/>
            <ac:spMk id="3" creationId="{C4A40868-8F03-7457-708C-0886D9A9738E}"/>
          </ac:spMkLst>
        </pc:spChg>
      </pc:sldChg>
      <pc:sldChg chg="modSp mod">
        <pc:chgData name="Michael Manyuni" userId="156d1d7e-a678-40ad-821e-e31664e8aae2" providerId="ADAL" clId="{DAB9218B-47E9-4FE0-960B-2C12FF3F428E}" dt="2024-07-20T13:29:00.877" v="114" actId="207"/>
        <pc:sldMkLst>
          <pc:docMk/>
          <pc:sldMk cId="2418801976" sldId="522"/>
        </pc:sldMkLst>
        <pc:spChg chg="mod">
          <ac:chgData name="Michael Manyuni" userId="156d1d7e-a678-40ad-821e-e31664e8aae2" providerId="ADAL" clId="{DAB9218B-47E9-4FE0-960B-2C12FF3F428E}" dt="2024-07-20T13:29:00.877" v="114" actId="207"/>
          <ac:spMkLst>
            <pc:docMk/>
            <pc:sldMk cId="2418801976" sldId="522"/>
            <ac:spMk id="3" creationId="{C4A40868-8F03-7457-708C-0886D9A9738E}"/>
          </ac:spMkLst>
        </pc:spChg>
      </pc:sldChg>
      <pc:sldChg chg="del">
        <pc:chgData name="Michael Manyuni" userId="156d1d7e-a678-40ad-821e-e31664e8aae2" providerId="ADAL" clId="{DAB9218B-47E9-4FE0-960B-2C12FF3F428E}" dt="2024-07-20T13:32:01.566" v="118" actId="47"/>
        <pc:sldMkLst>
          <pc:docMk/>
          <pc:sldMk cId="891050542" sldId="523"/>
        </pc:sldMkLst>
      </pc:sldChg>
      <pc:sldChg chg="del">
        <pc:chgData name="Michael Manyuni" userId="156d1d7e-a678-40ad-821e-e31664e8aae2" providerId="ADAL" clId="{DAB9218B-47E9-4FE0-960B-2C12FF3F428E}" dt="2024-07-20T13:32:01.566" v="118" actId="47"/>
        <pc:sldMkLst>
          <pc:docMk/>
          <pc:sldMk cId="2502896342" sldId="524"/>
        </pc:sldMkLst>
      </pc:sldChg>
      <pc:sldChg chg="del">
        <pc:chgData name="Michael Manyuni" userId="156d1d7e-a678-40ad-821e-e31664e8aae2" providerId="ADAL" clId="{DAB9218B-47E9-4FE0-960B-2C12FF3F428E}" dt="2024-07-20T13:32:01.566" v="118" actId="47"/>
        <pc:sldMkLst>
          <pc:docMk/>
          <pc:sldMk cId="882381585" sldId="525"/>
        </pc:sldMkLst>
      </pc:sldChg>
      <pc:sldChg chg="del">
        <pc:chgData name="Michael Manyuni" userId="156d1d7e-a678-40ad-821e-e31664e8aae2" providerId="ADAL" clId="{DAB9218B-47E9-4FE0-960B-2C12FF3F428E}" dt="2024-07-20T13:32:01.566" v="118" actId="47"/>
        <pc:sldMkLst>
          <pc:docMk/>
          <pc:sldMk cId="1033050901" sldId="526"/>
        </pc:sldMkLst>
      </pc:sldChg>
      <pc:sldChg chg="del">
        <pc:chgData name="Michael Manyuni" userId="156d1d7e-a678-40ad-821e-e31664e8aae2" providerId="ADAL" clId="{DAB9218B-47E9-4FE0-960B-2C12FF3F428E}" dt="2024-07-20T13:32:01.566" v="118" actId="47"/>
        <pc:sldMkLst>
          <pc:docMk/>
          <pc:sldMk cId="1465325776" sldId="527"/>
        </pc:sldMkLst>
      </pc:sldChg>
      <pc:sldChg chg="modSp mod">
        <pc:chgData name="Michael Manyuni" userId="156d1d7e-a678-40ad-821e-e31664e8aae2" providerId="ADAL" clId="{DAB9218B-47E9-4FE0-960B-2C12FF3F428E}" dt="2024-07-20T13:21:05.554" v="82"/>
        <pc:sldMkLst>
          <pc:docMk/>
          <pc:sldMk cId="880811630" sldId="528"/>
        </pc:sldMkLst>
        <pc:spChg chg="mod">
          <ac:chgData name="Michael Manyuni" userId="156d1d7e-a678-40ad-821e-e31664e8aae2" providerId="ADAL" clId="{DAB9218B-47E9-4FE0-960B-2C12FF3F428E}" dt="2024-07-20T13:21:05.554" v="82"/>
          <ac:spMkLst>
            <pc:docMk/>
            <pc:sldMk cId="880811630" sldId="528"/>
            <ac:spMk id="3" creationId="{C4A40868-8F03-7457-708C-0886D9A9738E}"/>
          </ac:spMkLst>
        </pc:spChg>
      </pc:sldChg>
      <pc:sldChg chg="del">
        <pc:chgData name="Michael Manyuni" userId="156d1d7e-a678-40ad-821e-e31664e8aae2" providerId="ADAL" clId="{DAB9218B-47E9-4FE0-960B-2C12FF3F428E}" dt="2024-07-20T13:32:01.566" v="118" actId="47"/>
        <pc:sldMkLst>
          <pc:docMk/>
          <pc:sldMk cId="1269949438" sldId="529"/>
        </pc:sldMkLst>
      </pc:sldChg>
      <pc:sldChg chg="del">
        <pc:chgData name="Michael Manyuni" userId="156d1d7e-a678-40ad-821e-e31664e8aae2" providerId="ADAL" clId="{DAB9218B-47E9-4FE0-960B-2C12FF3F428E}" dt="2024-07-20T13:32:01.566" v="118" actId="47"/>
        <pc:sldMkLst>
          <pc:docMk/>
          <pc:sldMk cId="529973569" sldId="530"/>
        </pc:sldMkLst>
      </pc:sldChg>
      <pc:sldChg chg="modSp add mod">
        <pc:chgData name="Michael Manyuni" userId="156d1d7e-a678-40ad-821e-e31664e8aae2" providerId="ADAL" clId="{DAB9218B-47E9-4FE0-960B-2C12FF3F428E}" dt="2024-07-20T13:20:20.135" v="81"/>
        <pc:sldMkLst>
          <pc:docMk/>
          <pc:sldMk cId="1642009288" sldId="531"/>
        </pc:sldMkLst>
        <pc:spChg chg="mod">
          <ac:chgData name="Michael Manyuni" userId="156d1d7e-a678-40ad-821e-e31664e8aae2" providerId="ADAL" clId="{DAB9218B-47E9-4FE0-960B-2C12FF3F428E}" dt="2024-07-20T13:20:20.135" v="81"/>
          <ac:spMkLst>
            <pc:docMk/>
            <pc:sldMk cId="1642009288" sldId="531"/>
            <ac:spMk id="3" creationId="{C4A40868-8F03-7457-708C-0886D9A9738E}"/>
          </ac:spMkLst>
        </pc:spChg>
      </pc:sldChg>
      <pc:sldChg chg="modSp add mod ord">
        <pc:chgData name="Michael Manyuni" userId="156d1d7e-a678-40ad-821e-e31664e8aae2" providerId="ADAL" clId="{DAB9218B-47E9-4FE0-960B-2C12FF3F428E}" dt="2024-07-20T13:18:03.444" v="56" actId="20577"/>
        <pc:sldMkLst>
          <pc:docMk/>
          <pc:sldMk cId="3379290935" sldId="532"/>
        </pc:sldMkLst>
        <pc:spChg chg="mod">
          <ac:chgData name="Michael Manyuni" userId="156d1d7e-a678-40ad-821e-e31664e8aae2" providerId="ADAL" clId="{DAB9218B-47E9-4FE0-960B-2C12FF3F428E}" dt="2024-07-20T13:18:03.444" v="56" actId="20577"/>
          <ac:spMkLst>
            <pc:docMk/>
            <pc:sldMk cId="3379290935" sldId="532"/>
            <ac:spMk id="3" creationId="{C4A40868-8F03-7457-708C-0886D9A9738E}"/>
          </ac:spMkLst>
        </pc:spChg>
      </pc:sldChg>
      <pc:sldChg chg="modSp add ord modAnim">
        <pc:chgData name="Michael Manyuni" userId="156d1d7e-a678-40ad-821e-e31664e8aae2" providerId="ADAL" clId="{DAB9218B-47E9-4FE0-960B-2C12FF3F428E}" dt="2024-07-20T13:19:57.264" v="80" actId="20577"/>
        <pc:sldMkLst>
          <pc:docMk/>
          <pc:sldMk cId="2569731731" sldId="533"/>
        </pc:sldMkLst>
        <pc:spChg chg="mod">
          <ac:chgData name="Michael Manyuni" userId="156d1d7e-a678-40ad-821e-e31664e8aae2" providerId="ADAL" clId="{DAB9218B-47E9-4FE0-960B-2C12FF3F428E}" dt="2024-07-20T13:19:57.264" v="80" actId="20577"/>
          <ac:spMkLst>
            <pc:docMk/>
            <pc:sldMk cId="2569731731" sldId="533"/>
            <ac:spMk id="3" creationId="{C4A40868-8F03-7457-708C-0886D9A9738E}"/>
          </ac:spMkLst>
        </pc:spChg>
      </pc:sldChg>
      <pc:sldChg chg="modSp add mod ord">
        <pc:chgData name="Michael Manyuni" userId="156d1d7e-a678-40ad-821e-e31664e8aae2" providerId="ADAL" clId="{DAB9218B-47E9-4FE0-960B-2C12FF3F428E}" dt="2024-07-20T13:22:16.067" v="93" actId="20577"/>
        <pc:sldMkLst>
          <pc:docMk/>
          <pc:sldMk cId="4166078662" sldId="534"/>
        </pc:sldMkLst>
        <pc:spChg chg="mod">
          <ac:chgData name="Michael Manyuni" userId="156d1d7e-a678-40ad-821e-e31664e8aae2" providerId="ADAL" clId="{DAB9218B-47E9-4FE0-960B-2C12FF3F428E}" dt="2024-07-20T13:22:16.067" v="93" actId="20577"/>
          <ac:spMkLst>
            <pc:docMk/>
            <pc:sldMk cId="4166078662" sldId="534"/>
            <ac:spMk id="3" creationId="{C4A40868-8F03-7457-708C-0886D9A9738E}"/>
          </ac:spMkLst>
        </pc:spChg>
      </pc:sldChg>
      <pc:sldChg chg="modSp add mod">
        <pc:chgData name="Michael Manyuni" userId="156d1d7e-a678-40ad-821e-e31664e8aae2" providerId="ADAL" clId="{DAB9218B-47E9-4FE0-960B-2C12FF3F428E}" dt="2024-07-20T13:28:49.693" v="113" actId="207"/>
        <pc:sldMkLst>
          <pc:docMk/>
          <pc:sldMk cId="950190789" sldId="535"/>
        </pc:sldMkLst>
        <pc:spChg chg="mod">
          <ac:chgData name="Michael Manyuni" userId="156d1d7e-a678-40ad-821e-e31664e8aae2" providerId="ADAL" clId="{DAB9218B-47E9-4FE0-960B-2C12FF3F428E}" dt="2024-07-20T13:28:49.693" v="113" actId="207"/>
          <ac:spMkLst>
            <pc:docMk/>
            <pc:sldMk cId="950190789" sldId="535"/>
            <ac:spMk id="3" creationId="{C4A40868-8F03-7457-708C-0886D9A9738E}"/>
          </ac:spMkLst>
        </pc:spChg>
      </pc:sldChg>
      <pc:sldChg chg="modSp add del mod">
        <pc:chgData name="Michael Manyuni" userId="156d1d7e-a678-40ad-821e-e31664e8aae2" providerId="ADAL" clId="{DAB9218B-47E9-4FE0-960B-2C12FF3F428E}" dt="2024-07-20T13:24:08.393" v="99" actId="47"/>
        <pc:sldMkLst>
          <pc:docMk/>
          <pc:sldMk cId="2705519655" sldId="535"/>
        </pc:sldMkLst>
        <pc:spChg chg="mod">
          <ac:chgData name="Michael Manyuni" userId="156d1d7e-a678-40ad-821e-e31664e8aae2" providerId="ADAL" clId="{DAB9218B-47E9-4FE0-960B-2C12FF3F428E}" dt="2024-07-20T13:23:26.935" v="97" actId="20577"/>
          <ac:spMkLst>
            <pc:docMk/>
            <pc:sldMk cId="2705519655" sldId="535"/>
            <ac:spMk id="3" creationId="{C4A40868-8F03-7457-708C-0886D9A9738E}"/>
          </ac:spMkLst>
        </pc:spChg>
      </pc:sldChg>
      <pc:sldChg chg="add ord">
        <pc:chgData name="Michael Manyuni" userId="156d1d7e-a678-40ad-821e-e31664e8aae2" providerId="ADAL" clId="{DAB9218B-47E9-4FE0-960B-2C12FF3F428E}" dt="2024-07-20T13:32:10.729" v="121"/>
        <pc:sldMkLst>
          <pc:docMk/>
          <pc:sldMk cId="1541288089" sldId="53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FC2D9C5-8E62-44F3-91E1-D9BF1BC189CF}"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1167756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2D9C5-8E62-44F3-91E1-D9BF1BC189CF}"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13117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2D9C5-8E62-44F3-91E1-D9BF1BC189CF}"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49028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C2D9C5-8E62-44F3-91E1-D9BF1BC189CF}"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55803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C2D9C5-8E62-44F3-91E1-D9BF1BC189CF}" type="datetimeFigureOut">
              <a:rPr lang="en-US" smtClean="0"/>
              <a:t>9/6/2024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2305858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C2D9C5-8E62-44F3-91E1-D9BF1BC189CF}"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3137895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C2D9C5-8E62-44F3-91E1-D9BF1BC189CF}" type="datetimeFigureOut">
              <a:rPr lang="en-US" smtClean="0"/>
              <a:t>9/6/2024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1868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C2D9C5-8E62-44F3-91E1-D9BF1BC189CF}" type="datetimeFigureOut">
              <a:rPr lang="en-US" smtClean="0"/>
              <a:t>9/6/2024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247933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2D9C5-8E62-44F3-91E1-D9BF1BC189CF}" type="datetimeFigureOut">
              <a:rPr lang="en-US" smtClean="0"/>
              <a:t>9/6/2024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24467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2D9C5-8E62-44F3-91E1-D9BF1BC189CF}"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3230406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2D9C5-8E62-44F3-91E1-D9BF1BC189CF}" type="datetimeFigureOut">
              <a:rPr lang="en-US" smtClean="0"/>
              <a:t>9/6/2024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FDB61-0624-40AF-9F31-13FFBAFB7547}" type="slidenum">
              <a:rPr lang="en-US" smtClean="0"/>
              <a:t>‹#›</a:t>
            </a:fld>
            <a:endParaRPr lang="en-US"/>
          </a:p>
        </p:txBody>
      </p:sp>
    </p:spTree>
    <p:extLst>
      <p:ext uri="{BB962C8B-B14F-4D97-AF65-F5344CB8AC3E}">
        <p14:creationId xmlns:p14="http://schemas.microsoft.com/office/powerpoint/2010/main" val="241720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2D9C5-8E62-44F3-91E1-D9BF1BC189CF}" type="datetimeFigureOut">
              <a:rPr lang="en-US" smtClean="0"/>
              <a:t>9/6/2024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FDB61-0624-40AF-9F31-13FFBAFB7547}" type="slidenum">
              <a:rPr lang="en-US" smtClean="0"/>
              <a:t>‹#›</a:t>
            </a:fld>
            <a:endParaRPr lang="en-US"/>
          </a:p>
        </p:txBody>
      </p:sp>
    </p:spTree>
    <p:extLst>
      <p:ext uri="{BB962C8B-B14F-4D97-AF65-F5344CB8AC3E}">
        <p14:creationId xmlns:p14="http://schemas.microsoft.com/office/powerpoint/2010/main" val="404215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000" b="1" i="0" u="none" strike="noStrike" kern="1200" cap="none" spc="0" normalizeH="0" baseline="0" noProof="0" dirty="0">
                <a:ln>
                  <a:noFill/>
                </a:ln>
                <a:solidFill>
                  <a:prstClr val="white"/>
                </a:solidFill>
                <a:effectLst/>
                <a:uLnTx/>
                <a:uFillTx/>
                <a:latin typeface="Tw Cen MT" panose="020B0602020104020603"/>
                <a:ea typeface="+mn-ea"/>
                <a:cs typeface="+mn-cs"/>
              </a:rPr>
              <a:t>Ephesians 5:15–18 Look carefully how you walk, not as unwise but as wise, redeeming the time because the days are evil. Therefore, do not be foolish, but understand what the will of the Lord is. </a:t>
            </a:r>
            <a:endParaRPr lang="en-US" sz="4000" dirty="0">
              <a:solidFill>
                <a:schemeClr val="bg1"/>
              </a:solidFill>
              <a:latin typeface="+mj-lt"/>
            </a:endParaRPr>
          </a:p>
        </p:txBody>
      </p:sp>
    </p:spTree>
    <p:extLst>
      <p:ext uri="{BB962C8B-B14F-4D97-AF65-F5344CB8AC3E}">
        <p14:creationId xmlns:p14="http://schemas.microsoft.com/office/powerpoint/2010/main" val="2373908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940278" y="2476110"/>
            <a:ext cx="10110159" cy="1379898"/>
          </a:xfrm>
          <a:noFill/>
        </p:spPr>
        <p:txBody>
          <a:bodyPr>
            <a:noAutofit/>
          </a:bodyPr>
          <a:lstStyle/>
          <a:p>
            <a:pPr marL="0" lvl="0" indent="0" algn="ctr">
              <a:lnSpc>
                <a:spcPct val="120000"/>
              </a:lnSpc>
              <a:buSzPct val="125000"/>
              <a:buNone/>
              <a:defRPr/>
            </a:pPr>
            <a:r>
              <a:rPr lang="en-GB" sz="4800" b="1" dirty="0">
                <a:solidFill>
                  <a:prstClr val="white"/>
                </a:solidFill>
                <a:latin typeface="Tw Cen MT" panose="020B0602020104020603"/>
              </a:rPr>
              <a:t>What is the infilling by the Holy Spirit?</a:t>
            </a:r>
            <a:endParaRPr lang="en-US" sz="4800" dirty="0">
              <a:solidFill>
                <a:schemeClr val="bg1"/>
              </a:solidFill>
              <a:latin typeface="+mj-lt"/>
            </a:endParaRPr>
          </a:p>
        </p:txBody>
      </p:sp>
    </p:spTree>
    <p:extLst>
      <p:ext uri="{BB962C8B-B14F-4D97-AF65-F5344CB8AC3E}">
        <p14:creationId xmlns:p14="http://schemas.microsoft.com/office/powerpoint/2010/main" val="17476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1 Corinthians 12:12 Just as the body is one and has many members, and all the members of the body, though many, are one body, so it is with Christ. </a:t>
            </a:r>
            <a:endParaRPr lang="en-US" sz="3800" dirty="0">
              <a:solidFill>
                <a:schemeClr val="bg1"/>
              </a:solidFill>
              <a:latin typeface="+mj-lt"/>
            </a:endParaRPr>
          </a:p>
        </p:txBody>
      </p:sp>
    </p:spTree>
    <p:extLst>
      <p:ext uri="{BB962C8B-B14F-4D97-AF65-F5344CB8AC3E}">
        <p14:creationId xmlns:p14="http://schemas.microsoft.com/office/powerpoint/2010/main" val="414903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Luke 3:16 John answered all of them: "I baptize you with water, but One more powerful than I will come, the straps of whose sandals I am not worthy to untie. He will baptize you with the Holy Spirit and with fire. </a:t>
            </a:r>
            <a:endParaRPr lang="en-US" sz="3800" dirty="0">
              <a:solidFill>
                <a:schemeClr val="bg1"/>
              </a:solidFill>
              <a:latin typeface="+mj-lt"/>
            </a:endParaRPr>
          </a:p>
        </p:txBody>
      </p:sp>
    </p:spTree>
    <p:extLst>
      <p:ext uri="{BB962C8B-B14F-4D97-AF65-F5344CB8AC3E}">
        <p14:creationId xmlns:p14="http://schemas.microsoft.com/office/powerpoint/2010/main" val="111722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9"/>
            <a:ext cx="10110159" cy="3211484"/>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1 Corinthians 3:1 (ESV) 3 But I, brothers, could not address you as spiritual people, but as people of the flesh, as infants in Christ.</a:t>
            </a:r>
            <a:endParaRPr lang="en-US" sz="3800" dirty="0">
              <a:solidFill>
                <a:schemeClr val="bg1"/>
              </a:solidFill>
              <a:latin typeface="+mj-lt"/>
            </a:endParaRPr>
          </a:p>
        </p:txBody>
      </p:sp>
    </p:spTree>
    <p:extLst>
      <p:ext uri="{BB962C8B-B14F-4D97-AF65-F5344CB8AC3E}">
        <p14:creationId xmlns:p14="http://schemas.microsoft.com/office/powerpoint/2010/main" val="801874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4" name="Picture 3" descr="Purple dots on a black background&#10;&#10;Description automatically generated">
            <a:extLst>
              <a:ext uri="{FF2B5EF4-FFF2-40B4-BE49-F238E27FC236}">
                <a16:creationId xmlns:a16="http://schemas.microsoft.com/office/drawing/2014/main" id="{5AED012A-5609-6349-16A6-BA2A4710A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577817" y="1793386"/>
            <a:ext cx="11036366" cy="2657844"/>
          </a:xfrm>
          <a:noFill/>
          <a:ln w="19050">
            <a:solidFill>
              <a:schemeClr val="bg2"/>
            </a:solidFill>
          </a:ln>
        </p:spPr>
        <p:txBody>
          <a:bodyPr>
            <a:noAutofit/>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800" b="1" i="0" u="none" strike="noStrike" kern="1200" cap="none" spc="0" normalizeH="0" baseline="0" noProof="0" dirty="0">
                <a:ln>
                  <a:noFill/>
                </a:ln>
                <a:solidFill>
                  <a:prstClr val="white"/>
                </a:solidFill>
                <a:effectLst/>
                <a:uLnTx/>
                <a:uFillTx/>
                <a:latin typeface="Tw Cen MT" panose="020B0602020104020603"/>
                <a:ea typeface="+mn-ea"/>
                <a:cs typeface="+mn-cs"/>
              </a:rPr>
              <a:t>What a babe and the frail in the spirit require is a great outpouring of the Holy Spirit into his life.</a:t>
            </a:r>
            <a:endParaRPr lang="en-US" sz="4800" dirty="0">
              <a:solidFill>
                <a:schemeClr val="bg1"/>
              </a:solidFill>
              <a:latin typeface="+mj-lt"/>
            </a:endParaRPr>
          </a:p>
        </p:txBody>
      </p:sp>
    </p:spTree>
    <p:extLst>
      <p:ext uri="{BB962C8B-B14F-4D97-AF65-F5344CB8AC3E}">
        <p14:creationId xmlns:p14="http://schemas.microsoft.com/office/powerpoint/2010/main" val="3503943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000" b="1" i="0" u="none" strike="noStrike" kern="1200" cap="none" spc="0" normalizeH="0" baseline="0" noProof="0" dirty="0">
                <a:ln>
                  <a:noFill/>
                </a:ln>
                <a:solidFill>
                  <a:prstClr val="white"/>
                </a:solidFill>
                <a:effectLst/>
                <a:uLnTx/>
                <a:uFillTx/>
                <a:latin typeface="Tw Cen MT" panose="020B0602020104020603"/>
                <a:ea typeface="+mn-ea"/>
                <a:cs typeface="+mn-cs"/>
              </a:rPr>
              <a:t>Acts 2:4 And they were all filled of the Holy Spirit, and began to speak in other languages, as the Spirit gave them utterance. </a:t>
            </a:r>
            <a:endParaRPr lang="en-US" sz="4000" dirty="0">
              <a:solidFill>
                <a:schemeClr val="bg1"/>
              </a:solidFill>
              <a:latin typeface="+mj-lt"/>
            </a:endParaRPr>
          </a:p>
        </p:txBody>
      </p:sp>
    </p:spTree>
    <p:extLst>
      <p:ext uri="{BB962C8B-B14F-4D97-AF65-F5344CB8AC3E}">
        <p14:creationId xmlns:p14="http://schemas.microsoft.com/office/powerpoint/2010/main" val="337929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8:14  And the apostles in Jerusalem hearing that Samaria had received the Word of God, they sent Peter and John to them; 15  who when they had come down, prayed for them that they might receive the Holy Spirit. </a:t>
            </a:r>
            <a:endParaRPr lang="en-US" sz="3800" dirty="0">
              <a:solidFill>
                <a:schemeClr val="bg1"/>
              </a:solidFill>
              <a:latin typeface="+mj-lt"/>
            </a:endParaRPr>
          </a:p>
        </p:txBody>
      </p:sp>
    </p:spTree>
    <p:extLst>
      <p:ext uri="{BB962C8B-B14F-4D97-AF65-F5344CB8AC3E}">
        <p14:creationId xmlns:p14="http://schemas.microsoft.com/office/powerpoint/2010/main" val="220131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8:16  For as yet He had not fallen on any of them, they were baptized only in the name of the Lord Jesus. 17  Then they laid their hands on them, and they received the Holy Spirit. </a:t>
            </a:r>
            <a:endParaRPr lang="en-US" sz="3800" dirty="0">
              <a:solidFill>
                <a:schemeClr val="bg1"/>
              </a:solidFill>
              <a:latin typeface="+mj-lt"/>
            </a:endParaRPr>
          </a:p>
        </p:txBody>
      </p:sp>
    </p:spTree>
    <p:extLst>
      <p:ext uri="{BB962C8B-B14F-4D97-AF65-F5344CB8AC3E}">
        <p14:creationId xmlns:p14="http://schemas.microsoft.com/office/powerpoint/2010/main" val="341801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9:17  And Ananias went and entered into the house. And putting his hands on him, he said, Brother Saul, the Lord, Jesus, who appeared to you in the way in which you came, has sent me to you that you might see and be filled with the Holy Spirit. </a:t>
            </a:r>
            <a:endParaRPr lang="en-US" sz="3800" dirty="0">
              <a:solidFill>
                <a:schemeClr val="bg1"/>
              </a:solidFill>
              <a:latin typeface="+mj-lt"/>
            </a:endParaRPr>
          </a:p>
        </p:txBody>
      </p:sp>
    </p:spTree>
    <p:extLst>
      <p:ext uri="{BB962C8B-B14F-4D97-AF65-F5344CB8AC3E}">
        <p14:creationId xmlns:p14="http://schemas.microsoft.com/office/powerpoint/2010/main" val="328970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9:18  And instantly scales as it were fell from his eyes, and he instantly saw again. And rising up, he was baptized. </a:t>
            </a:r>
            <a:endParaRPr lang="en-US" sz="3800" dirty="0">
              <a:solidFill>
                <a:schemeClr val="bg1"/>
              </a:solidFill>
              <a:latin typeface="+mj-lt"/>
            </a:endParaRPr>
          </a:p>
        </p:txBody>
      </p:sp>
    </p:spTree>
    <p:extLst>
      <p:ext uri="{BB962C8B-B14F-4D97-AF65-F5344CB8AC3E}">
        <p14:creationId xmlns:p14="http://schemas.microsoft.com/office/powerpoint/2010/main" val="41456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Tw Cen MT" panose="020B0602020104020603"/>
                <a:ea typeface="+mn-ea"/>
                <a:cs typeface="+mn-cs"/>
              </a:rPr>
              <a:t>Ephesians 5:18 And do not get drunk with wine for that is debauchery, but be filled with the Spirit, addressing one another in psalms and hymns and spiritual songs, singing and making melody in your heart to the Lord, always and for everything giving thanks in the name of our Lord Jesus Christ to God the Father. </a:t>
            </a:r>
            <a:endParaRPr lang="en-US" sz="3600" dirty="0">
              <a:solidFill>
                <a:schemeClr val="bg1"/>
              </a:solidFill>
              <a:latin typeface="+mj-lt"/>
            </a:endParaRPr>
          </a:p>
        </p:txBody>
      </p:sp>
    </p:spTree>
    <p:extLst>
      <p:ext uri="{BB962C8B-B14F-4D97-AF65-F5344CB8AC3E}">
        <p14:creationId xmlns:p14="http://schemas.microsoft.com/office/powerpoint/2010/main" val="2733184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Tw Cen MT" panose="020B0602020104020603"/>
                <a:ea typeface="+mn-ea"/>
                <a:cs typeface="+mn-cs"/>
              </a:rPr>
              <a:t>Acts 10:44  While Peter was still speaking these words, the Holy Spirit fell on all those hearing the Word. 45  And those of the circumcision, who believed (as many as came with Peter), were astonished because the gift of the Holy Spirit was poured out on the nations also. 46  For they heard them speak with tongues and magnify God.</a:t>
            </a:r>
            <a:endParaRPr lang="en-US" sz="3600" dirty="0">
              <a:solidFill>
                <a:schemeClr val="bg1"/>
              </a:solidFill>
              <a:latin typeface="+mj-lt"/>
            </a:endParaRPr>
          </a:p>
        </p:txBody>
      </p:sp>
    </p:spTree>
    <p:extLst>
      <p:ext uri="{BB962C8B-B14F-4D97-AF65-F5344CB8AC3E}">
        <p14:creationId xmlns:p14="http://schemas.microsoft.com/office/powerpoint/2010/main" val="194655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Tw Cen MT" panose="020B0602020104020603"/>
                <a:ea typeface="+mn-ea"/>
                <a:cs typeface="+mn-cs"/>
              </a:rPr>
              <a:t>Acts 19:1  And it happened in the time Apollos was at Corinth, Paul was passing through the higher parts to Ephesus. And finding certain disciples, 2  he said to them, Have you received the Holy Spirit since you believed? And they said to him, We did not so much as hear whether the Holy Spirit is</a:t>
            </a:r>
            <a:endParaRPr lang="en-US" sz="3600" dirty="0">
              <a:solidFill>
                <a:schemeClr val="bg1"/>
              </a:solidFill>
              <a:latin typeface="+mj-lt"/>
            </a:endParaRPr>
          </a:p>
        </p:txBody>
      </p:sp>
    </p:spTree>
    <p:extLst>
      <p:ext uri="{BB962C8B-B14F-4D97-AF65-F5344CB8AC3E}">
        <p14:creationId xmlns:p14="http://schemas.microsoft.com/office/powerpoint/2010/main" val="2943269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600" b="1" i="0" u="none" strike="noStrike" kern="1200" cap="none" spc="0" normalizeH="0" baseline="0" noProof="0" dirty="0">
                <a:ln>
                  <a:noFill/>
                </a:ln>
                <a:solidFill>
                  <a:prstClr val="white"/>
                </a:solidFill>
                <a:effectLst/>
                <a:uLnTx/>
                <a:uFillTx/>
                <a:latin typeface="Tw Cen MT" panose="020B0602020104020603"/>
                <a:ea typeface="+mn-ea"/>
                <a:cs typeface="+mn-cs"/>
              </a:rPr>
              <a:t>Acts 19:6  And as Paul laid his hands on them, the Holy Spirit came on them, and they spoke with tongues and prophesied. </a:t>
            </a:r>
            <a:endParaRPr lang="en-US" sz="3600" dirty="0">
              <a:solidFill>
                <a:schemeClr val="bg1"/>
              </a:solidFill>
              <a:latin typeface="+mj-lt"/>
            </a:endParaRPr>
          </a:p>
        </p:txBody>
      </p:sp>
    </p:spTree>
    <p:extLst>
      <p:ext uri="{BB962C8B-B14F-4D97-AF65-F5344CB8AC3E}">
        <p14:creationId xmlns:p14="http://schemas.microsoft.com/office/powerpoint/2010/main" val="3739779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000" b="1" i="0" u="none" strike="noStrike" kern="1200" cap="none" spc="0" normalizeH="0" baseline="0" noProof="0" dirty="0">
                <a:ln>
                  <a:noFill/>
                </a:ln>
                <a:solidFill>
                  <a:prstClr val="white"/>
                </a:solidFill>
                <a:effectLst/>
                <a:uLnTx/>
                <a:uFillTx/>
                <a:latin typeface="Tw Cen MT" panose="020B0602020104020603"/>
                <a:ea typeface="+mn-ea"/>
                <a:cs typeface="+mn-cs"/>
              </a:rPr>
              <a:t>Nehemiah 8:10 This day is holy to our Lord. Do not grieve, for the joy of the Lord is your strength.</a:t>
            </a:r>
            <a:endParaRPr lang="en-US" sz="4000" dirty="0">
              <a:solidFill>
                <a:schemeClr val="bg1"/>
              </a:solidFill>
              <a:latin typeface="+mj-lt"/>
            </a:endParaRPr>
          </a:p>
        </p:txBody>
      </p:sp>
    </p:spTree>
    <p:extLst>
      <p:ext uri="{BB962C8B-B14F-4D97-AF65-F5344CB8AC3E}">
        <p14:creationId xmlns:p14="http://schemas.microsoft.com/office/powerpoint/2010/main" val="717706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000" b="1" i="0" u="none" strike="noStrike" kern="1200" cap="none" spc="0" normalizeH="0" baseline="0" noProof="0" dirty="0">
                <a:ln>
                  <a:noFill/>
                </a:ln>
                <a:solidFill>
                  <a:prstClr val="white"/>
                </a:solidFill>
                <a:effectLst/>
                <a:uLnTx/>
                <a:uFillTx/>
                <a:latin typeface="Tw Cen MT" panose="020B0602020104020603"/>
                <a:ea typeface="+mn-ea"/>
                <a:cs typeface="+mn-cs"/>
              </a:rPr>
              <a:t>Ephesians 5:16 – 18 “…the days are evil. Therefore, do not be foolish, but understand what the will of the Lord is. And do not get drunk . . . but be filled with the Spirit.”</a:t>
            </a:r>
            <a:endParaRPr lang="en-US" sz="4000" dirty="0">
              <a:solidFill>
                <a:schemeClr val="bg1"/>
              </a:solidFill>
              <a:latin typeface="+mj-lt"/>
            </a:endParaRPr>
          </a:p>
        </p:txBody>
      </p:sp>
    </p:spTree>
    <p:extLst>
      <p:ext uri="{BB962C8B-B14F-4D97-AF65-F5344CB8AC3E}">
        <p14:creationId xmlns:p14="http://schemas.microsoft.com/office/powerpoint/2010/main" val="4168690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7940465-29D7-3B18-A1EE-30E023C082C2}"/>
              </a:ext>
            </a:extLst>
          </p:cNvPr>
          <p:cNvPicPr>
            <a:picLocks noChangeAspect="1"/>
          </p:cNvPicPr>
          <p:nvPr/>
        </p:nvPicPr>
        <p:blipFill>
          <a:blip r:embed="rId2"/>
          <a:stretch>
            <a:fillRect/>
          </a:stretch>
        </p:blipFill>
        <p:spPr>
          <a:xfrm>
            <a:off x="-1524" y="0"/>
            <a:ext cx="12192000" cy="6858000"/>
          </a:xfrm>
          <a:prstGeom prst="rect">
            <a:avLst/>
          </a:prstGeom>
        </p:spPr>
      </p:pic>
    </p:spTree>
    <p:extLst>
      <p:ext uri="{BB962C8B-B14F-4D97-AF65-F5344CB8AC3E}">
        <p14:creationId xmlns:p14="http://schemas.microsoft.com/office/powerpoint/2010/main" val="367620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7940465-29D7-3B18-A1EE-30E023C082C2}"/>
              </a:ext>
            </a:extLst>
          </p:cNvPr>
          <p:cNvPicPr>
            <a:picLocks noChangeAspect="1"/>
          </p:cNvPicPr>
          <p:nvPr/>
        </p:nvPicPr>
        <p:blipFill>
          <a:blip r:embed="rId2"/>
          <a:stretch>
            <a:fillRect/>
          </a:stretch>
        </p:blipFill>
        <p:spPr>
          <a:xfrm>
            <a:off x="-1524" y="0"/>
            <a:ext cx="12192000" cy="6858000"/>
          </a:xfrm>
          <a:prstGeom prst="rect">
            <a:avLst/>
          </a:prstGeom>
        </p:spPr>
      </p:pic>
      <p:sp>
        <p:nvSpPr>
          <p:cNvPr id="2" name="TextBox 1">
            <a:extLst>
              <a:ext uri="{FF2B5EF4-FFF2-40B4-BE49-F238E27FC236}">
                <a16:creationId xmlns:a16="http://schemas.microsoft.com/office/drawing/2014/main" id="{DF631825-E70F-774F-95EA-ED5C89867DF4}"/>
              </a:ext>
            </a:extLst>
          </p:cNvPr>
          <p:cNvSpPr txBox="1"/>
          <p:nvPr/>
        </p:nvSpPr>
        <p:spPr>
          <a:xfrm>
            <a:off x="4839418" y="4807167"/>
            <a:ext cx="2156604" cy="1015663"/>
          </a:xfrm>
          <a:prstGeom prst="rect">
            <a:avLst/>
          </a:prstGeom>
          <a:noFill/>
        </p:spPr>
        <p:txBody>
          <a:bodyPr wrap="square" rtlCol="0">
            <a:spAutoFit/>
          </a:bodyPr>
          <a:lstStyle/>
          <a:p>
            <a:r>
              <a:rPr lang="en-ZA" sz="6000" dirty="0">
                <a:solidFill>
                  <a:schemeClr val="bg2"/>
                </a:solidFill>
                <a:latin typeface="Aptos ExtraBold" panose="020B0004020202020204" pitchFamily="34" charset="0"/>
              </a:rPr>
              <a:t>PRT 1</a:t>
            </a:r>
          </a:p>
        </p:txBody>
      </p:sp>
    </p:spTree>
    <p:extLst>
      <p:ext uri="{BB962C8B-B14F-4D97-AF65-F5344CB8AC3E}">
        <p14:creationId xmlns:p14="http://schemas.microsoft.com/office/powerpoint/2010/main" val="376662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000" b="1" i="0" u="none" strike="noStrike" kern="1200" cap="none" spc="0" normalizeH="0" baseline="0" noProof="0" dirty="0">
                <a:ln>
                  <a:noFill/>
                </a:ln>
                <a:solidFill>
                  <a:prstClr val="white"/>
                </a:solidFill>
                <a:effectLst/>
                <a:uLnTx/>
                <a:uFillTx/>
                <a:latin typeface="Tw Cen MT" panose="020B0602020104020603"/>
                <a:ea typeface="+mn-ea"/>
                <a:cs typeface="+mn-cs"/>
              </a:rPr>
              <a:t>Ephesians 5:18 And do not get drunk with wine for that is debauchery, but be filled with the Spirit, </a:t>
            </a:r>
            <a:endParaRPr lang="en-US" sz="4000" dirty="0">
              <a:solidFill>
                <a:schemeClr val="bg1"/>
              </a:solidFill>
              <a:latin typeface="+mj-lt"/>
            </a:endParaRPr>
          </a:p>
        </p:txBody>
      </p:sp>
    </p:spTree>
    <p:extLst>
      <p:ext uri="{BB962C8B-B14F-4D97-AF65-F5344CB8AC3E}">
        <p14:creationId xmlns:p14="http://schemas.microsoft.com/office/powerpoint/2010/main" val="127385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4" name="Picture 3" descr="Purple dots on a black background&#10;&#10;Description automatically generated">
            <a:extLst>
              <a:ext uri="{FF2B5EF4-FFF2-40B4-BE49-F238E27FC236}">
                <a16:creationId xmlns:a16="http://schemas.microsoft.com/office/drawing/2014/main" id="{5AED012A-5609-6349-16A6-BA2A4710A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577817" y="1793386"/>
            <a:ext cx="11036366" cy="2657844"/>
          </a:xfrm>
          <a:noFill/>
          <a:ln w="19050">
            <a:solidFill>
              <a:schemeClr val="bg2"/>
            </a:solidFill>
          </a:ln>
        </p:spPr>
        <p:txBody>
          <a:bodyPr>
            <a:noAutofit/>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4800" b="1" i="0" u="none" strike="noStrike" kern="1200" cap="none" spc="0" normalizeH="0" baseline="0" noProof="0" dirty="0">
                <a:ln>
                  <a:noFill/>
                </a:ln>
                <a:solidFill>
                  <a:prstClr val="white"/>
                </a:solidFill>
                <a:effectLst/>
                <a:uLnTx/>
                <a:uFillTx/>
                <a:latin typeface="Tw Cen MT" panose="020B0602020104020603"/>
                <a:ea typeface="+mn-ea"/>
                <a:cs typeface="+mn-cs"/>
              </a:rPr>
              <a:t>The infilling by the Holy Spirit turns the weak into powerful instruments in God’s hands.</a:t>
            </a:r>
            <a:endParaRPr lang="en-US" sz="4800" dirty="0">
              <a:solidFill>
                <a:schemeClr val="bg1"/>
              </a:solidFill>
              <a:latin typeface="+mj-lt"/>
            </a:endParaRPr>
          </a:p>
        </p:txBody>
      </p:sp>
    </p:spTree>
    <p:extLst>
      <p:ext uri="{BB962C8B-B14F-4D97-AF65-F5344CB8AC3E}">
        <p14:creationId xmlns:p14="http://schemas.microsoft.com/office/powerpoint/2010/main" val="52498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1:4–5 (ESV) 4 And while staying with them he ordered them not to depart from Jerusalem, but to wait for the promise of the Father, which, he said, “you heard from me; 5 for John baptized with water, but you will be baptized with the Holy Spirit not many days from now.”</a:t>
            </a:r>
            <a:endParaRPr lang="en-US" sz="3800" dirty="0">
              <a:solidFill>
                <a:schemeClr val="bg1"/>
              </a:solidFill>
              <a:latin typeface="+mj-lt"/>
            </a:endParaRPr>
          </a:p>
        </p:txBody>
      </p:sp>
    </p:spTree>
    <p:extLst>
      <p:ext uri="{BB962C8B-B14F-4D97-AF65-F5344CB8AC3E}">
        <p14:creationId xmlns:p14="http://schemas.microsoft.com/office/powerpoint/2010/main" val="221804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1 Corinthians 12:12: Just as the body is one and has many members, and all the members of the body, though many, are one body, so it is with Christ. 13 For by one Spirit we were all baptized into one body - Jews or Greeks, slaves or free - and all were made to drink of one Spirit.</a:t>
            </a:r>
            <a:endParaRPr lang="en-US" sz="3800" dirty="0">
              <a:solidFill>
                <a:schemeClr val="bg1"/>
              </a:solidFill>
              <a:latin typeface="+mj-lt"/>
            </a:endParaRPr>
          </a:p>
        </p:txBody>
      </p:sp>
    </p:spTree>
    <p:extLst>
      <p:ext uri="{BB962C8B-B14F-4D97-AF65-F5344CB8AC3E}">
        <p14:creationId xmlns:p14="http://schemas.microsoft.com/office/powerpoint/2010/main" val="234621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John 20: 21 Again Jesus said to them, “Peace be with you. As the Father has sent Me, so also I am sending you.” 22 When He had said this, He breathed on them and said, “Receive the Holy Spirit.</a:t>
            </a:r>
            <a:endParaRPr lang="en-US" sz="3800" dirty="0">
              <a:solidFill>
                <a:schemeClr val="bg1"/>
              </a:solidFill>
              <a:latin typeface="+mj-lt"/>
            </a:endParaRPr>
          </a:p>
        </p:txBody>
      </p:sp>
    </p:spTree>
    <p:extLst>
      <p:ext uri="{BB962C8B-B14F-4D97-AF65-F5344CB8AC3E}">
        <p14:creationId xmlns:p14="http://schemas.microsoft.com/office/powerpoint/2010/main" val="209367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B0C99-11AC-4A9D-34CB-744F04C4603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249E95-28B9-ABDF-656D-5DA9509BD87C}"/>
              </a:ext>
            </a:extLst>
          </p:cNvPr>
          <p:cNvPicPr>
            <a:picLocks noChangeAspect="1"/>
          </p:cNvPicPr>
          <p:nvPr/>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C4A40868-8F03-7457-708C-0886D9A9738E}"/>
              </a:ext>
            </a:extLst>
          </p:cNvPr>
          <p:cNvSpPr>
            <a:spLocks noGrp="1"/>
          </p:cNvSpPr>
          <p:nvPr>
            <p:ph idx="1"/>
          </p:nvPr>
        </p:nvSpPr>
        <p:spPr>
          <a:xfrm>
            <a:off x="897147" y="946448"/>
            <a:ext cx="10110159" cy="3322857"/>
          </a:xfrm>
          <a:noFill/>
        </p:spPr>
        <p:txBody>
          <a:bodyPr>
            <a:noAutofit/>
          </a:bodyPr>
          <a:lstStyle/>
          <a:p>
            <a:pPr marL="0" marR="0" lvl="0" indent="0" algn="just"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GB" sz="3800" b="1" i="0" u="none" strike="noStrike" kern="1200" cap="none" spc="0" normalizeH="0" baseline="0" noProof="0" dirty="0">
                <a:ln>
                  <a:noFill/>
                </a:ln>
                <a:solidFill>
                  <a:prstClr val="white"/>
                </a:solidFill>
                <a:effectLst/>
                <a:uLnTx/>
                <a:uFillTx/>
                <a:latin typeface="Tw Cen MT" panose="020B0602020104020603"/>
                <a:ea typeface="+mn-ea"/>
                <a:cs typeface="+mn-cs"/>
              </a:rPr>
              <a:t>Acts 1:8 But you shall receive power, the Holy Spirit coming upon you. And you shall be witnesses to Me both in Jerusalem and in all Judea, and in Samaria, and to the end of the earth. </a:t>
            </a:r>
            <a:endParaRPr lang="en-US" sz="3800" dirty="0">
              <a:solidFill>
                <a:schemeClr val="bg1"/>
              </a:solidFill>
              <a:latin typeface="+mj-lt"/>
            </a:endParaRPr>
          </a:p>
        </p:txBody>
      </p:sp>
    </p:spTree>
    <p:extLst>
      <p:ext uri="{BB962C8B-B14F-4D97-AF65-F5344CB8AC3E}">
        <p14:creationId xmlns:p14="http://schemas.microsoft.com/office/powerpoint/2010/main" val="1142821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929</Words>
  <Application>Microsoft Office PowerPoint</Application>
  <PresentationFormat>Widescreen</PresentationFormat>
  <Paragraphs>24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 ExtraBold</vt:lpstr>
      <vt:lpstr>Arial</vt:lpstr>
      <vt:lpstr>Calibri</vt:lpstr>
      <vt:lpstr>Calibri Light</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ENGAGED AND COMMITTED</dc:title>
  <dc:creator>HANLIE THOMAS</dc:creator>
  <cp:lastModifiedBy>Michael Manyuni</cp:lastModifiedBy>
  <cp:revision>14</cp:revision>
  <dcterms:created xsi:type="dcterms:W3CDTF">2023-01-28T15:41:27Z</dcterms:created>
  <dcterms:modified xsi:type="dcterms:W3CDTF">2024-09-06T18:22:47Z</dcterms:modified>
</cp:coreProperties>
</file>